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kmeyer, Jennifer E" userId="f78d6ffa-f650-4b0b-a8a4-b4cf227077fa" providerId="ADAL" clId="{C2002847-2732-4639-86E1-7DFE32B9E124}"/>
    <pc:docChg chg="modSld">
      <pc:chgData name="Birkmeyer, Jennifer E" userId="f78d6ffa-f650-4b0b-a8a4-b4cf227077fa" providerId="ADAL" clId="{C2002847-2732-4639-86E1-7DFE32B9E124}" dt="2020-03-30T21:01:42.787" v="18" actId="20577"/>
      <pc:docMkLst>
        <pc:docMk/>
      </pc:docMkLst>
      <pc:sldChg chg="modSp mod">
        <pc:chgData name="Birkmeyer, Jennifer E" userId="f78d6ffa-f650-4b0b-a8a4-b4cf227077fa" providerId="ADAL" clId="{C2002847-2732-4639-86E1-7DFE32B9E124}" dt="2020-03-30T21:01:42.787" v="18" actId="20577"/>
        <pc:sldMkLst>
          <pc:docMk/>
          <pc:sldMk cId="434243654" sldId="256"/>
        </pc:sldMkLst>
        <pc:spChg chg="mod">
          <ac:chgData name="Birkmeyer, Jennifer E" userId="f78d6ffa-f650-4b0b-a8a4-b4cf227077fa" providerId="ADAL" clId="{C2002847-2732-4639-86E1-7DFE32B9E124}" dt="2020-03-30T21:01:42.787" v="18" actId="20577"/>
          <ac:spMkLst>
            <pc:docMk/>
            <pc:sldMk cId="434243654" sldId="256"/>
            <ac:spMk id="2" creationId="{D6C1394F-D8FB-432F-BF45-EEEE170FB1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3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2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68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4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41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7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9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0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80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80C4CB-403B-4E2E-9E85-91757CB2C53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AE9EBBB-2FF3-4B85-AF98-078A7A35C93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37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C1394F-D8FB-432F-BF45-EEEE170FB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Arrays/Repeated Addition Sentences Word Problems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43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123499-F263-4ECB-B6BE-2B4CF796E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Complete the repeated addition word problem sentence.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812B2-E191-4AC3-9CE8-ACD76497C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9607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Aiden and his soccer team has won their game. At the end of the game all the players put their left hand in the middle. If there were 6 soccer players, how many fingers were in the middle of the circle?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E83A01-1370-4B9B-89AF-0E9304DA70B1}"/>
              </a:ext>
            </a:extLst>
          </p:cNvPr>
          <p:cNvSpPr txBox="1"/>
          <p:nvPr/>
        </p:nvSpPr>
        <p:spPr>
          <a:xfrm>
            <a:off x="2024009" y="4993240"/>
            <a:ext cx="8352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_____+______+_______+______+______+______= ______</a:t>
            </a:r>
          </a:p>
        </p:txBody>
      </p:sp>
    </p:spTree>
    <p:extLst>
      <p:ext uri="{BB962C8B-B14F-4D97-AF65-F5344CB8AC3E}">
        <p14:creationId xmlns:p14="http://schemas.microsoft.com/office/powerpoint/2010/main" val="343181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1A4E-B830-479C-8B8B-FB3E37BB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Complete the repeated addition word problem sentence.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FE3A2-8627-45B4-A1B2-41C259E35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Anthony and four classmates painted their right hand and stuck it on a poster board. How many fingers were on the poster board?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_____+_______+_______+_______+_______=_______</a:t>
            </a:r>
          </a:p>
        </p:txBody>
      </p:sp>
    </p:spTree>
    <p:extLst>
      <p:ext uri="{BB962C8B-B14F-4D97-AF65-F5344CB8AC3E}">
        <p14:creationId xmlns:p14="http://schemas.microsoft.com/office/powerpoint/2010/main" val="302175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DB6F-F94B-444F-857F-09D8AE2B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Create an array to solve the problem below and then answer the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BD088-8CAA-489F-8C09-32368C346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33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Arthur was arranging chairs for his teacher. He arranged the chairs in 4 rows with 3 chairs in each row. If there are 13 students in the classroom will each student receive a chair?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5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11B44-40E2-4A3B-80DD-4BF2E0D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Create an array to solve the problem below and then answer the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FD8B0-A96E-4E9D-949F-AB8E9CBB5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Teddy prepared a bike riding trip with his friends. He placed the bikes in 5 rows with  4 bikes in each row. Is there enough bikes for Teddy and his friends?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Alyona was arranging desks for her teacher. She arranged the desks in 3</a:t>
            </a:r>
            <a:r>
              <a:rPr lang="en-US" u="sng" dirty="0"/>
              <a:t> </a:t>
            </a:r>
            <a:r>
              <a:rPr lang="en-US" dirty="0"/>
              <a:t>rows with 4 desks in each row.</a:t>
            </a:r>
          </a:p>
        </p:txBody>
      </p:sp>
    </p:spTree>
    <p:extLst>
      <p:ext uri="{BB962C8B-B14F-4D97-AF65-F5344CB8AC3E}">
        <p14:creationId xmlns:p14="http://schemas.microsoft.com/office/powerpoint/2010/main" val="300241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369D-1C55-453E-BD65-07202961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Complete the following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F1FA0-FDDF-458C-87CA-26459C1A6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Nate collected 25 baseballs. He wants to put it in a repeated addition sentence. Help him finish the repeated addition sentence: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25= 5+_________________________________________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23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EE53500BA4D40861019AA4611C3EE" ma:contentTypeVersion="13" ma:contentTypeDescription="Create a new document." ma:contentTypeScope="" ma:versionID="22f5e76ab3c3fbad184c29b357d92be0">
  <xsd:schema xmlns:xsd="http://www.w3.org/2001/XMLSchema" xmlns:xs="http://www.w3.org/2001/XMLSchema" xmlns:p="http://schemas.microsoft.com/office/2006/metadata/properties" xmlns:ns3="321594ff-d109-4727-8c05-228c0236ef60" xmlns:ns4="b8965afb-1948-413b-91ed-26eb5bdfe414" targetNamespace="http://schemas.microsoft.com/office/2006/metadata/properties" ma:root="true" ma:fieldsID="87f3345458b6ff77491cf65c77b3af66" ns3:_="" ns4:_="">
    <xsd:import namespace="321594ff-d109-4727-8c05-228c0236ef60"/>
    <xsd:import namespace="b8965afb-1948-413b-91ed-26eb5bdfe414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94ff-d109-4727-8c05-228c0236ef6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5afb-1948-413b-91ed-26eb5bdf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59D66B-C7E5-407C-83C9-A0DA6DFC85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594ff-d109-4727-8c05-228c0236ef60"/>
    <ds:schemaRef ds:uri="b8965afb-1948-413b-91ed-26eb5bdfe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0FD736-9ED3-4573-AB53-BC1E95BE6B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F9B51D-76DA-4101-ABD4-F5746144BD6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Arrays/Repeated Addition Sentences Word Problems</vt:lpstr>
      <vt:lpstr>1. Complete the repeated addition word problem sentence. </vt:lpstr>
      <vt:lpstr>2. Complete the repeated addition word problem sentence. </vt:lpstr>
      <vt:lpstr>3. Create an array to solve the problem below and then answer the question </vt:lpstr>
      <vt:lpstr>4. Create an array to solve the problem below and then answer the question </vt:lpstr>
      <vt:lpstr>5. Complete the following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Arrays/Repeated Word Problems</dc:title>
  <dc:creator>Birkmeyer, Jennifer E</dc:creator>
  <cp:lastModifiedBy>Birkmeyer, Jennifer E</cp:lastModifiedBy>
  <cp:revision>1</cp:revision>
  <dcterms:created xsi:type="dcterms:W3CDTF">2020-03-30T20:59:37Z</dcterms:created>
  <dcterms:modified xsi:type="dcterms:W3CDTF">2020-03-30T21:01:48Z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2020-03-30T21:00:50.0752184Z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0x0101006D4EE53500BA4D40861019AA4611C3EE</vt:lpwstr>
  </property>
</Properties>
</file>