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5E3E8D-F9C8-4DAC-AF6C-1EA849A2A892}" v="11" dt="2020-03-24T18:07:15.7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0" autoAdjust="0"/>
    <p:restoredTop sz="94660"/>
  </p:normalViewPr>
  <p:slideViewPr>
    <p:cSldViewPr snapToGrid="0">
      <p:cViewPr varScale="1">
        <p:scale>
          <a:sx n="58" d="100"/>
          <a:sy n="58" d="100"/>
        </p:scale>
        <p:origin x="9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rkmeyer, Jennifer E" userId="f78d6ffa-f650-4b0b-a8a4-b4cf227077fa" providerId="ADAL" clId="{045E3E8D-F9C8-4DAC-AF6C-1EA849A2A892}"/>
    <pc:docChg chg="custSel addSld delSld modSld sldOrd">
      <pc:chgData name="Birkmeyer, Jennifer E" userId="f78d6ffa-f650-4b0b-a8a4-b4cf227077fa" providerId="ADAL" clId="{045E3E8D-F9C8-4DAC-AF6C-1EA849A2A892}" dt="2020-03-24T18:07:24.194" v="570" actId="20577"/>
      <pc:docMkLst>
        <pc:docMk/>
      </pc:docMkLst>
      <pc:sldChg chg="addSp modSp mod">
        <pc:chgData name="Birkmeyer, Jennifer E" userId="f78d6ffa-f650-4b0b-a8a4-b4cf227077fa" providerId="ADAL" clId="{045E3E8D-F9C8-4DAC-AF6C-1EA849A2A892}" dt="2020-03-24T18:07:03.045" v="552" actId="20577"/>
        <pc:sldMkLst>
          <pc:docMk/>
          <pc:sldMk cId="1589722642" sldId="257"/>
        </pc:sldMkLst>
        <pc:spChg chg="mod">
          <ac:chgData name="Birkmeyer, Jennifer E" userId="f78d6ffa-f650-4b0b-a8a4-b4cf227077fa" providerId="ADAL" clId="{045E3E8D-F9C8-4DAC-AF6C-1EA849A2A892}" dt="2020-03-24T18:05:19.306" v="442" actId="20577"/>
          <ac:spMkLst>
            <pc:docMk/>
            <pc:sldMk cId="1589722642" sldId="257"/>
            <ac:spMk id="3" creationId="{78788E1A-A409-4562-8273-C9AC3AD5A9AE}"/>
          </ac:spMkLst>
        </pc:spChg>
        <pc:spChg chg="add mod">
          <ac:chgData name="Birkmeyer, Jennifer E" userId="f78d6ffa-f650-4b0b-a8a4-b4cf227077fa" providerId="ADAL" clId="{045E3E8D-F9C8-4DAC-AF6C-1EA849A2A892}" dt="2020-03-24T18:06:34.134" v="501" actId="14100"/>
          <ac:spMkLst>
            <pc:docMk/>
            <pc:sldMk cId="1589722642" sldId="257"/>
            <ac:spMk id="4" creationId="{20982A25-8E32-407A-A002-0728F3D84BB0}"/>
          </ac:spMkLst>
        </pc:spChg>
        <pc:spChg chg="add mod">
          <ac:chgData name="Birkmeyer, Jennifer E" userId="f78d6ffa-f650-4b0b-a8a4-b4cf227077fa" providerId="ADAL" clId="{045E3E8D-F9C8-4DAC-AF6C-1EA849A2A892}" dt="2020-03-24T18:07:03.045" v="552" actId="20577"/>
          <ac:spMkLst>
            <pc:docMk/>
            <pc:sldMk cId="1589722642" sldId="257"/>
            <ac:spMk id="6" creationId="{9108EEA1-CB43-4E84-B8B3-5F83671BB4AA}"/>
          </ac:spMkLst>
        </pc:spChg>
      </pc:sldChg>
      <pc:sldChg chg="addSp modSp mod">
        <pc:chgData name="Birkmeyer, Jennifer E" userId="f78d6ffa-f650-4b0b-a8a4-b4cf227077fa" providerId="ADAL" clId="{045E3E8D-F9C8-4DAC-AF6C-1EA849A2A892}" dt="2020-03-24T18:07:15.702" v="553"/>
        <pc:sldMkLst>
          <pc:docMk/>
          <pc:sldMk cId="255726178" sldId="258"/>
        </pc:sldMkLst>
        <pc:spChg chg="mod">
          <ac:chgData name="Birkmeyer, Jennifer E" userId="f78d6ffa-f650-4b0b-a8a4-b4cf227077fa" providerId="ADAL" clId="{045E3E8D-F9C8-4DAC-AF6C-1EA849A2A892}" dt="2020-03-24T18:06:02.888" v="456" actId="20577"/>
          <ac:spMkLst>
            <pc:docMk/>
            <pc:sldMk cId="255726178" sldId="258"/>
            <ac:spMk id="3" creationId="{78788E1A-A409-4562-8273-C9AC3AD5A9AE}"/>
          </ac:spMkLst>
        </pc:spChg>
        <pc:spChg chg="add">
          <ac:chgData name="Birkmeyer, Jennifer E" userId="f78d6ffa-f650-4b0b-a8a4-b4cf227077fa" providerId="ADAL" clId="{045E3E8D-F9C8-4DAC-AF6C-1EA849A2A892}" dt="2020-03-24T18:07:15.702" v="553"/>
          <ac:spMkLst>
            <pc:docMk/>
            <pc:sldMk cId="255726178" sldId="258"/>
            <ac:spMk id="21" creationId="{8B8C9AD7-007E-47D4-B6B7-008A5C5B2DBB}"/>
          </ac:spMkLst>
        </pc:spChg>
      </pc:sldChg>
      <pc:sldChg chg="modSp add mod">
        <pc:chgData name="Birkmeyer, Jennifer E" userId="f78d6ffa-f650-4b0b-a8a4-b4cf227077fa" providerId="ADAL" clId="{045E3E8D-F9C8-4DAC-AF6C-1EA849A2A892}" dt="2020-03-24T18:07:24.194" v="570" actId="20577"/>
        <pc:sldMkLst>
          <pc:docMk/>
          <pc:sldMk cId="3385304205" sldId="259"/>
        </pc:sldMkLst>
        <pc:spChg chg="mod">
          <ac:chgData name="Birkmeyer, Jennifer E" userId="f78d6ffa-f650-4b0b-a8a4-b4cf227077fa" providerId="ADAL" clId="{045E3E8D-F9C8-4DAC-AF6C-1EA849A2A892}" dt="2020-03-23T19:32:01.889" v="36" actId="20577"/>
          <ac:spMkLst>
            <pc:docMk/>
            <pc:sldMk cId="3385304205" sldId="259"/>
            <ac:spMk id="2" creationId="{5BFF56C7-C98C-40BA-95BF-7B018BD80CA9}"/>
          </ac:spMkLst>
        </pc:spChg>
        <pc:spChg chg="mod">
          <ac:chgData name="Birkmeyer, Jennifer E" userId="f78d6ffa-f650-4b0b-a8a4-b4cf227077fa" providerId="ADAL" clId="{045E3E8D-F9C8-4DAC-AF6C-1EA849A2A892}" dt="2020-03-24T18:07:24.194" v="570" actId="20577"/>
          <ac:spMkLst>
            <pc:docMk/>
            <pc:sldMk cId="3385304205" sldId="259"/>
            <ac:spMk id="3" creationId="{3CDFAEC9-03ED-42A2-9130-B8ADEDA51E8E}"/>
          </ac:spMkLst>
        </pc:spChg>
      </pc:sldChg>
      <pc:sldChg chg="addSp delSp modSp add mod">
        <pc:chgData name="Birkmeyer, Jennifer E" userId="f78d6ffa-f650-4b0b-a8a4-b4cf227077fa" providerId="ADAL" clId="{045E3E8D-F9C8-4DAC-AF6C-1EA849A2A892}" dt="2020-03-23T19:36:02.104" v="388" actId="20577"/>
        <pc:sldMkLst>
          <pc:docMk/>
          <pc:sldMk cId="3435199721" sldId="260"/>
        </pc:sldMkLst>
        <pc:spChg chg="del mod">
          <ac:chgData name="Birkmeyer, Jennifer E" userId="f78d6ffa-f650-4b0b-a8a4-b4cf227077fa" providerId="ADAL" clId="{045E3E8D-F9C8-4DAC-AF6C-1EA849A2A892}" dt="2020-03-23T19:35:23.439" v="350" actId="478"/>
          <ac:spMkLst>
            <pc:docMk/>
            <pc:sldMk cId="3435199721" sldId="260"/>
            <ac:spMk id="2" creationId="{75ACC5BE-D80E-43D7-8D4B-3866ADAAEB37}"/>
          </ac:spMkLst>
        </pc:spChg>
        <pc:spChg chg="mod">
          <ac:chgData name="Birkmeyer, Jennifer E" userId="f78d6ffa-f650-4b0b-a8a4-b4cf227077fa" providerId="ADAL" clId="{045E3E8D-F9C8-4DAC-AF6C-1EA849A2A892}" dt="2020-03-23T19:36:02.104" v="388" actId="20577"/>
          <ac:spMkLst>
            <pc:docMk/>
            <pc:sldMk cId="3435199721" sldId="260"/>
            <ac:spMk id="3" creationId="{919FFD2E-3781-44C3-BF24-3320C12C2C91}"/>
          </ac:spMkLst>
        </pc:spChg>
        <pc:spChg chg="add del mod">
          <ac:chgData name="Birkmeyer, Jennifer E" userId="f78d6ffa-f650-4b0b-a8a4-b4cf227077fa" providerId="ADAL" clId="{045E3E8D-F9C8-4DAC-AF6C-1EA849A2A892}" dt="2020-03-23T19:35:27.582" v="351" actId="478"/>
          <ac:spMkLst>
            <pc:docMk/>
            <pc:sldMk cId="3435199721" sldId="260"/>
            <ac:spMk id="5" creationId="{E8409655-8D04-45A1-9587-2B643CF5151F}"/>
          </ac:spMkLst>
        </pc:spChg>
        <pc:picChg chg="add mod">
          <ac:chgData name="Birkmeyer, Jennifer E" userId="f78d6ffa-f650-4b0b-a8a4-b4cf227077fa" providerId="ADAL" clId="{045E3E8D-F9C8-4DAC-AF6C-1EA849A2A892}" dt="2020-03-23T19:35:55.908" v="355" actId="1076"/>
          <ac:picMkLst>
            <pc:docMk/>
            <pc:sldMk cId="3435199721" sldId="260"/>
            <ac:picMk id="6" creationId="{95A51B6F-8982-459C-96A8-4E75F60335EC}"/>
          </ac:picMkLst>
        </pc:picChg>
        <pc:picChg chg="add mod">
          <ac:chgData name="Birkmeyer, Jennifer E" userId="f78d6ffa-f650-4b0b-a8a4-b4cf227077fa" providerId="ADAL" clId="{045E3E8D-F9C8-4DAC-AF6C-1EA849A2A892}" dt="2020-03-23T19:35:55.908" v="355" actId="1076"/>
          <ac:picMkLst>
            <pc:docMk/>
            <pc:sldMk cId="3435199721" sldId="260"/>
            <ac:picMk id="7" creationId="{EB1A8BF5-898C-4F31-B253-5E44154663E3}"/>
          </ac:picMkLst>
        </pc:picChg>
        <pc:picChg chg="add mod">
          <ac:chgData name="Birkmeyer, Jennifer E" userId="f78d6ffa-f650-4b0b-a8a4-b4cf227077fa" providerId="ADAL" clId="{045E3E8D-F9C8-4DAC-AF6C-1EA849A2A892}" dt="2020-03-23T19:35:55.908" v="355" actId="1076"/>
          <ac:picMkLst>
            <pc:docMk/>
            <pc:sldMk cId="3435199721" sldId="260"/>
            <ac:picMk id="8" creationId="{B103EAE1-CC08-4E5B-80B9-2A85A9B58211}"/>
          </ac:picMkLst>
        </pc:picChg>
        <pc:picChg chg="add mod">
          <ac:chgData name="Birkmeyer, Jennifer E" userId="f78d6ffa-f650-4b0b-a8a4-b4cf227077fa" providerId="ADAL" clId="{045E3E8D-F9C8-4DAC-AF6C-1EA849A2A892}" dt="2020-03-23T19:35:55.908" v="355" actId="1076"/>
          <ac:picMkLst>
            <pc:docMk/>
            <pc:sldMk cId="3435199721" sldId="260"/>
            <ac:picMk id="9" creationId="{45CF393C-0E2F-47A0-9AFD-B95519A663C9}"/>
          </ac:picMkLst>
        </pc:picChg>
        <pc:picChg chg="add mod">
          <ac:chgData name="Birkmeyer, Jennifer E" userId="f78d6ffa-f650-4b0b-a8a4-b4cf227077fa" providerId="ADAL" clId="{045E3E8D-F9C8-4DAC-AF6C-1EA849A2A892}" dt="2020-03-23T19:35:55.908" v="355" actId="1076"/>
          <ac:picMkLst>
            <pc:docMk/>
            <pc:sldMk cId="3435199721" sldId="260"/>
            <ac:picMk id="10" creationId="{55B3F56B-D6EF-4981-AD0F-1FAD77560A6A}"/>
          </ac:picMkLst>
        </pc:picChg>
        <pc:picChg chg="add mod">
          <ac:chgData name="Birkmeyer, Jennifer E" userId="f78d6ffa-f650-4b0b-a8a4-b4cf227077fa" providerId="ADAL" clId="{045E3E8D-F9C8-4DAC-AF6C-1EA849A2A892}" dt="2020-03-23T19:35:55.908" v="355" actId="1076"/>
          <ac:picMkLst>
            <pc:docMk/>
            <pc:sldMk cId="3435199721" sldId="260"/>
            <ac:picMk id="11" creationId="{7BD495E2-23A9-4A70-9812-20863A99409E}"/>
          </ac:picMkLst>
        </pc:picChg>
        <pc:picChg chg="add mod">
          <ac:chgData name="Birkmeyer, Jennifer E" userId="f78d6ffa-f650-4b0b-a8a4-b4cf227077fa" providerId="ADAL" clId="{045E3E8D-F9C8-4DAC-AF6C-1EA849A2A892}" dt="2020-03-23T19:35:55.908" v="355" actId="1076"/>
          <ac:picMkLst>
            <pc:docMk/>
            <pc:sldMk cId="3435199721" sldId="260"/>
            <ac:picMk id="12" creationId="{0B4064E3-A0AF-4C3E-856C-37BCAB098910}"/>
          </ac:picMkLst>
        </pc:picChg>
        <pc:picChg chg="add mod">
          <ac:chgData name="Birkmeyer, Jennifer E" userId="f78d6ffa-f650-4b0b-a8a4-b4cf227077fa" providerId="ADAL" clId="{045E3E8D-F9C8-4DAC-AF6C-1EA849A2A892}" dt="2020-03-23T19:35:55.908" v="355" actId="1076"/>
          <ac:picMkLst>
            <pc:docMk/>
            <pc:sldMk cId="3435199721" sldId="260"/>
            <ac:picMk id="13" creationId="{939B3E2E-4D43-4FE9-B2F7-231366A2BC41}"/>
          </ac:picMkLst>
        </pc:picChg>
        <pc:picChg chg="add mod">
          <ac:chgData name="Birkmeyer, Jennifer E" userId="f78d6ffa-f650-4b0b-a8a4-b4cf227077fa" providerId="ADAL" clId="{045E3E8D-F9C8-4DAC-AF6C-1EA849A2A892}" dt="2020-03-23T19:35:55.908" v="355" actId="1076"/>
          <ac:picMkLst>
            <pc:docMk/>
            <pc:sldMk cId="3435199721" sldId="260"/>
            <ac:picMk id="14" creationId="{46098E03-F262-4EE7-8B1F-72817A433416}"/>
          </ac:picMkLst>
        </pc:picChg>
      </pc:sldChg>
      <pc:sldChg chg="addSp delSp modSp add mod">
        <pc:chgData name="Birkmeyer, Jennifer E" userId="f78d6ffa-f650-4b0b-a8a4-b4cf227077fa" providerId="ADAL" clId="{045E3E8D-F9C8-4DAC-AF6C-1EA849A2A892}" dt="2020-03-23T19:37:40.348" v="421" actId="20577"/>
        <pc:sldMkLst>
          <pc:docMk/>
          <pc:sldMk cId="738510610" sldId="261"/>
        </pc:sldMkLst>
        <pc:spChg chg="mod">
          <ac:chgData name="Birkmeyer, Jennifer E" userId="f78d6ffa-f650-4b0b-a8a4-b4cf227077fa" providerId="ADAL" clId="{045E3E8D-F9C8-4DAC-AF6C-1EA849A2A892}" dt="2020-03-23T19:37:40.348" v="421" actId="20577"/>
          <ac:spMkLst>
            <pc:docMk/>
            <pc:sldMk cId="738510610" sldId="261"/>
            <ac:spMk id="3" creationId="{919FFD2E-3781-44C3-BF24-3320C12C2C91}"/>
          </ac:spMkLst>
        </pc:spChg>
        <pc:picChg chg="mod">
          <ac:chgData name="Birkmeyer, Jennifer E" userId="f78d6ffa-f650-4b0b-a8a4-b4cf227077fa" providerId="ADAL" clId="{045E3E8D-F9C8-4DAC-AF6C-1EA849A2A892}" dt="2020-03-23T19:37:26.818" v="416" actId="1076"/>
          <ac:picMkLst>
            <pc:docMk/>
            <pc:sldMk cId="738510610" sldId="261"/>
            <ac:picMk id="6" creationId="{95A51B6F-8982-459C-96A8-4E75F60335EC}"/>
          </ac:picMkLst>
        </pc:picChg>
        <pc:picChg chg="mod">
          <ac:chgData name="Birkmeyer, Jennifer E" userId="f78d6ffa-f650-4b0b-a8a4-b4cf227077fa" providerId="ADAL" clId="{045E3E8D-F9C8-4DAC-AF6C-1EA849A2A892}" dt="2020-03-23T19:37:29.336" v="417" actId="1076"/>
          <ac:picMkLst>
            <pc:docMk/>
            <pc:sldMk cId="738510610" sldId="261"/>
            <ac:picMk id="7" creationId="{EB1A8BF5-898C-4F31-B253-5E44154663E3}"/>
          </ac:picMkLst>
        </pc:picChg>
        <pc:picChg chg="mod">
          <ac:chgData name="Birkmeyer, Jennifer E" userId="f78d6ffa-f650-4b0b-a8a4-b4cf227077fa" providerId="ADAL" clId="{045E3E8D-F9C8-4DAC-AF6C-1EA849A2A892}" dt="2020-03-23T19:37:19.803" v="414" actId="1076"/>
          <ac:picMkLst>
            <pc:docMk/>
            <pc:sldMk cId="738510610" sldId="261"/>
            <ac:picMk id="8" creationId="{B103EAE1-CC08-4E5B-80B9-2A85A9B58211}"/>
          </ac:picMkLst>
        </pc:picChg>
        <pc:picChg chg="mod">
          <ac:chgData name="Birkmeyer, Jennifer E" userId="f78d6ffa-f650-4b0b-a8a4-b4cf227077fa" providerId="ADAL" clId="{045E3E8D-F9C8-4DAC-AF6C-1EA849A2A892}" dt="2020-03-23T19:37:10.409" v="411" actId="1076"/>
          <ac:picMkLst>
            <pc:docMk/>
            <pc:sldMk cId="738510610" sldId="261"/>
            <ac:picMk id="9" creationId="{45CF393C-0E2F-47A0-9AFD-B95519A663C9}"/>
          </ac:picMkLst>
        </pc:picChg>
        <pc:picChg chg="mod">
          <ac:chgData name="Birkmeyer, Jennifer E" userId="f78d6ffa-f650-4b0b-a8a4-b4cf227077fa" providerId="ADAL" clId="{045E3E8D-F9C8-4DAC-AF6C-1EA849A2A892}" dt="2020-03-23T19:37:12.887" v="412" actId="1076"/>
          <ac:picMkLst>
            <pc:docMk/>
            <pc:sldMk cId="738510610" sldId="261"/>
            <ac:picMk id="10" creationId="{55B3F56B-D6EF-4981-AD0F-1FAD77560A6A}"/>
          </ac:picMkLst>
        </pc:picChg>
        <pc:picChg chg="mod">
          <ac:chgData name="Birkmeyer, Jennifer E" userId="f78d6ffa-f650-4b0b-a8a4-b4cf227077fa" providerId="ADAL" clId="{045E3E8D-F9C8-4DAC-AF6C-1EA849A2A892}" dt="2020-03-23T19:37:16.411" v="413" actId="1076"/>
          <ac:picMkLst>
            <pc:docMk/>
            <pc:sldMk cId="738510610" sldId="261"/>
            <ac:picMk id="11" creationId="{7BD495E2-23A9-4A70-9812-20863A99409E}"/>
          </ac:picMkLst>
        </pc:picChg>
        <pc:picChg chg="mod">
          <ac:chgData name="Birkmeyer, Jennifer E" userId="f78d6ffa-f650-4b0b-a8a4-b4cf227077fa" providerId="ADAL" clId="{045E3E8D-F9C8-4DAC-AF6C-1EA849A2A892}" dt="2020-03-23T19:36:54.247" v="405" actId="1076"/>
          <ac:picMkLst>
            <pc:docMk/>
            <pc:sldMk cId="738510610" sldId="261"/>
            <ac:picMk id="12" creationId="{0B4064E3-A0AF-4C3E-856C-37BCAB098910}"/>
          </ac:picMkLst>
        </pc:picChg>
        <pc:picChg chg="mod">
          <ac:chgData name="Birkmeyer, Jennifer E" userId="f78d6ffa-f650-4b0b-a8a4-b4cf227077fa" providerId="ADAL" clId="{045E3E8D-F9C8-4DAC-AF6C-1EA849A2A892}" dt="2020-03-23T19:37:01.059" v="407" actId="1076"/>
          <ac:picMkLst>
            <pc:docMk/>
            <pc:sldMk cId="738510610" sldId="261"/>
            <ac:picMk id="13" creationId="{939B3E2E-4D43-4FE9-B2F7-231366A2BC41}"/>
          </ac:picMkLst>
        </pc:picChg>
        <pc:picChg chg="mod">
          <ac:chgData name="Birkmeyer, Jennifer E" userId="f78d6ffa-f650-4b0b-a8a4-b4cf227077fa" providerId="ADAL" clId="{045E3E8D-F9C8-4DAC-AF6C-1EA849A2A892}" dt="2020-03-23T19:37:02.947" v="408" actId="1076"/>
          <ac:picMkLst>
            <pc:docMk/>
            <pc:sldMk cId="738510610" sldId="261"/>
            <ac:picMk id="14" creationId="{46098E03-F262-4EE7-8B1F-72817A433416}"/>
          </ac:picMkLst>
        </pc:picChg>
        <pc:picChg chg="add del mod">
          <ac:chgData name="Birkmeyer, Jennifer E" userId="f78d6ffa-f650-4b0b-a8a4-b4cf227077fa" providerId="ADAL" clId="{045E3E8D-F9C8-4DAC-AF6C-1EA849A2A892}" dt="2020-03-23T19:36:19.452" v="392" actId="478"/>
          <ac:picMkLst>
            <pc:docMk/>
            <pc:sldMk cId="738510610" sldId="261"/>
            <ac:picMk id="15" creationId="{660DAFBA-B797-47BD-87FC-15493C6D4C62}"/>
          </ac:picMkLst>
        </pc:picChg>
        <pc:picChg chg="add del mod">
          <ac:chgData name="Birkmeyer, Jennifer E" userId="f78d6ffa-f650-4b0b-a8a4-b4cf227077fa" providerId="ADAL" clId="{045E3E8D-F9C8-4DAC-AF6C-1EA849A2A892}" dt="2020-03-23T19:36:19.452" v="392" actId="478"/>
          <ac:picMkLst>
            <pc:docMk/>
            <pc:sldMk cId="738510610" sldId="261"/>
            <ac:picMk id="16" creationId="{392D7662-4680-45AA-A282-DBCF1EA2046C}"/>
          </ac:picMkLst>
        </pc:picChg>
        <pc:picChg chg="add mod">
          <ac:chgData name="Birkmeyer, Jennifer E" userId="f78d6ffa-f650-4b0b-a8a4-b4cf227077fa" providerId="ADAL" clId="{045E3E8D-F9C8-4DAC-AF6C-1EA849A2A892}" dt="2020-03-23T19:37:34.939" v="419" actId="1076"/>
          <ac:picMkLst>
            <pc:docMk/>
            <pc:sldMk cId="738510610" sldId="261"/>
            <ac:picMk id="17" creationId="{9668BBC7-A20E-49AD-8284-9BA57330FD45}"/>
          </ac:picMkLst>
        </pc:picChg>
        <pc:picChg chg="add del mod">
          <ac:chgData name="Birkmeyer, Jennifer E" userId="f78d6ffa-f650-4b0b-a8a4-b4cf227077fa" providerId="ADAL" clId="{045E3E8D-F9C8-4DAC-AF6C-1EA849A2A892}" dt="2020-03-23T19:36:19.452" v="392" actId="478"/>
          <ac:picMkLst>
            <pc:docMk/>
            <pc:sldMk cId="738510610" sldId="261"/>
            <ac:picMk id="18" creationId="{56482868-B9E2-497B-ABD6-03CFBE4B51C1}"/>
          </ac:picMkLst>
        </pc:picChg>
        <pc:picChg chg="add del mod">
          <ac:chgData name="Birkmeyer, Jennifer E" userId="f78d6ffa-f650-4b0b-a8a4-b4cf227077fa" providerId="ADAL" clId="{045E3E8D-F9C8-4DAC-AF6C-1EA849A2A892}" dt="2020-03-23T19:36:19.452" v="392" actId="478"/>
          <ac:picMkLst>
            <pc:docMk/>
            <pc:sldMk cId="738510610" sldId="261"/>
            <ac:picMk id="19" creationId="{86B2DAD0-2762-48B4-B55D-C09794DEC515}"/>
          </ac:picMkLst>
        </pc:picChg>
        <pc:picChg chg="add mod">
          <ac:chgData name="Birkmeyer, Jennifer E" userId="f78d6ffa-f650-4b0b-a8a4-b4cf227077fa" providerId="ADAL" clId="{045E3E8D-F9C8-4DAC-AF6C-1EA849A2A892}" dt="2020-03-23T19:37:32.573" v="418" actId="1076"/>
          <ac:picMkLst>
            <pc:docMk/>
            <pc:sldMk cId="738510610" sldId="261"/>
            <ac:picMk id="20" creationId="{069E12C0-0437-400F-ACBE-34123EC2C611}"/>
          </ac:picMkLst>
        </pc:picChg>
        <pc:picChg chg="add del mod">
          <ac:chgData name="Birkmeyer, Jennifer E" userId="f78d6ffa-f650-4b0b-a8a4-b4cf227077fa" providerId="ADAL" clId="{045E3E8D-F9C8-4DAC-AF6C-1EA849A2A892}" dt="2020-03-23T19:36:19.452" v="392" actId="478"/>
          <ac:picMkLst>
            <pc:docMk/>
            <pc:sldMk cId="738510610" sldId="261"/>
            <ac:picMk id="21" creationId="{54EAC8E9-3F5C-4416-9348-7008210877AF}"/>
          </ac:picMkLst>
        </pc:picChg>
        <pc:picChg chg="add del mod">
          <ac:chgData name="Birkmeyer, Jennifer E" userId="f78d6ffa-f650-4b0b-a8a4-b4cf227077fa" providerId="ADAL" clId="{045E3E8D-F9C8-4DAC-AF6C-1EA849A2A892}" dt="2020-03-23T19:36:19.452" v="392" actId="478"/>
          <ac:picMkLst>
            <pc:docMk/>
            <pc:sldMk cId="738510610" sldId="261"/>
            <ac:picMk id="22" creationId="{20A2F4E1-BE92-403B-A2D3-10527FC34E08}"/>
          </ac:picMkLst>
        </pc:picChg>
        <pc:picChg chg="add mod">
          <ac:chgData name="Birkmeyer, Jennifer E" userId="f78d6ffa-f650-4b0b-a8a4-b4cf227077fa" providerId="ADAL" clId="{045E3E8D-F9C8-4DAC-AF6C-1EA849A2A892}" dt="2020-03-23T19:37:21.904" v="415" actId="1076"/>
          <ac:picMkLst>
            <pc:docMk/>
            <pc:sldMk cId="738510610" sldId="261"/>
            <ac:picMk id="23" creationId="{EE794DD5-6D21-4033-BF30-CC5756403A77}"/>
          </ac:picMkLst>
        </pc:picChg>
      </pc:sldChg>
      <pc:sldChg chg="add del">
        <pc:chgData name="Birkmeyer, Jennifer E" userId="f78d6ffa-f650-4b0b-a8a4-b4cf227077fa" providerId="ADAL" clId="{045E3E8D-F9C8-4DAC-AF6C-1EA849A2A892}" dt="2020-03-23T19:37:52.121" v="426" actId="47"/>
        <pc:sldMkLst>
          <pc:docMk/>
          <pc:sldMk cId="993589197" sldId="262"/>
        </pc:sldMkLst>
      </pc:sldChg>
      <pc:sldChg chg="modSp add mod ord">
        <pc:chgData name="Birkmeyer, Jennifer E" userId="f78d6ffa-f650-4b0b-a8a4-b4cf227077fa" providerId="ADAL" clId="{045E3E8D-F9C8-4DAC-AF6C-1EA849A2A892}" dt="2020-03-23T19:38:19.868" v="436" actId="20577"/>
        <pc:sldMkLst>
          <pc:docMk/>
          <pc:sldMk cId="2258899559" sldId="263"/>
        </pc:sldMkLst>
        <pc:spChg chg="mod">
          <ac:chgData name="Birkmeyer, Jennifer E" userId="f78d6ffa-f650-4b0b-a8a4-b4cf227077fa" providerId="ADAL" clId="{045E3E8D-F9C8-4DAC-AF6C-1EA849A2A892}" dt="2020-03-23T19:38:02.491" v="430" actId="20577"/>
          <ac:spMkLst>
            <pc:docMk/>
            <pc:sldMk cId="2258899559" sldId="263"/>
            <ac:spMk id="2" creationId="{5BFF56C7-C98C-40BA-95BF-7B018BD80CA9}"/>
          </ac:spMkLst>
        </pc:spChg>
        <pc:spChg chg="mod">
          <ac:chgData name="Birkmeyer, Jennifer E" userId="f78d6ffa-f650-4b0b-a8a4-b4cf227077fa" providerId="ADAL" clId="{045E3E8D-F9C8-4DAC-AF6C-1EA849A2A892}" dt="2020-03-23T19:38:19.868" v="436" actId="20577"/>
          <ac:spMkLst>
            <pc:docMk/>
            <pc:sldMk cId="2258899559" sldId="263"/>
            <ac:spMk id="3" creationId="{3CDFAEC9-03ED-42A2-9130-B8ADEDA51E8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458827-0A96-4F49-BCC1-99BC1D8B523E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61BABC-1F48-40C0-8776-BAB9E8E3A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228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ailyclipart.net/clipart/category/dog-clip-art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creativecommons.org/licenses/by-nd/3.0/" TargetMode="Externa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ailyclipart.net/clipart/category/dog-clip-art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creativecommons.org/licenses/by-nd/3.0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hlinkClick r:id="rId3" tooltip="http://dailyclipart.net/clipart/category/dog-clip-art"/>
              </a:rPr>
              <a:t>This Photo</a:t>
            </a:r>
            <a:r>
              <a:rPr lang="en-US" sz="1200" dirty="0"/>
              <a:t> by Unknown Author is licensed under </a:t>
            </a:r>
            <a:r>
              <a:rPr lang="en-US" sz="1200" dirty="0">
                <a:hlinkClick r:id="rId4" tooltip="https://creativecommons.org/licenses/by-nd/3.0/"/>
              </a:rPr>
              <a:t>CC BY-ND</a:t>
            </a: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61BABC-1F48-40C0-8776-BAB9E8E3AF1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938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hlinkClick r:id="rId3" tooltip="http://dailyclipart.net/clipart/category/dog-clip-art"/>
              </a:rPr>
              <a:t>This Photo</a:t>
            </a:r>
            <a:r>
              <a:rPr lang="en-US" sz="1200" dirty="0"/>
              <a:t> by Unknown Author is licensed under </a:t>
            </a:r>
            <a:r>
              <a:rPr lang="en-US" sz="1200" dirty="0">
                <a:hlinkClick r:id="rId4" tooltip="https://creativecommons.org/licenses/by-nd/3.0/"/>
              </a:rPr>
              <a:t>CC BY-ND</a:t>
            </a: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61BABC-1F48-40C0-8776-BAB9E8E3AF1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871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ailyclipart.net/clipart/category/dog-clip-ar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ailyclipart.net/clipart/category/dog-clip-ar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ailyclipart.net/clipart/category/dog-clip-art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ailyclipart.net/clipart/category/dog-clip-art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12491-32DB-4A95-9C3B-5812B4FA03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9F43A2-BD80-4E16-9F3E-F50E751E73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136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4D87A-C9C1-4116-B581-166A02E2A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1737" y="0"/>
            <a:ext cx="10058400" cy="1371600"/>
          </a:xfrm>
        </p:spPr>
        <p:txBody>
          <a:bodyPr/>
          <a:lstStyle/>
          <a:p>
            <a:r>
              <a:rPr lang="en-US" dirty="0"/>
              <a:t>3 rows and 2 columns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88E1A-A409-4562-8273-C9AC3AD5A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2111" y="5594196"/>
            <a:ext cx="10058400" cy="15246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2+2+2=6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FB1F89CE-F575-4284-A3B2-D481AA5B29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828572" y="1140374"/>
            <a:ext cx="1786759" cy="1371600"/>
          </a:xfrm>
          <a:prstGeom prst="rect">
            <a:avLst/>
          </a:prstGeom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9BE815D1-8901-40AC-BDD8-380E669418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828571" y="2653107"/>
            <a:ext cx="1786759" cy="1371600"/>
          </a:xfrm>
          <a:prstGeom prst="rect">
            <a:avLst/>
          </a:prstGeom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EA20D944-FCFA-47B7-9B08-455C902FB9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828570" y="4081463"/>
            <a:ext cx="1786759" cy="1371600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A4EFF874-324A-4135-ABDF-5C89294C4B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763474" y="1140374"/>
            <a:ext cx="1786759" cy="1371600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132664DF-963D-4ABA-8178-E03282FD4B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763473" y="2653107"/>
            <a:ext cx="1786759" cy="1371600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9A7C67DC-382F-4861-B3FB-4085698D63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763472" y="4081463"/>
            <a:ext cx="1786759" cy="13716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982A25-8E32-407A-A002-0728F3D84BB0}"/>
              </a:ext>
            </a:extLst>
          </p:cNvPr>
          <p:cNvSpPr txBox="1"/>
          <p:nvPr/>
        </p:nvSpPr>
        <p:spPr>
          <a:xfrm>
            <a:off x="517793" y="1927952"/>
            <a:ext cx="39109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First two slides are examples.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08EEA1-CB43-4E84-B8B3-5F83671BB4AA}"/>
              </a:ext>
            </a:extLst>
          </p:cNvPr>
          <p:cNvSpPr txBox="1"/>
          <p:nvPr/>
        </p:nvSpPr>
        <p:spPr>
          <a:xfrm>
            <a:off x="1222872" y="5827923"/>
            <a:ext cx="47372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Repeated Addition Sentence:</a:t>
            </a:r>
          </a:p>
        </p:txBody>
      </p:sp>
    </p:spTree>
    <p:extLst>
      <p:ext uri="{BB962C8B-B14F-4D97-AF65-F5344CB8AC3E}">
        <p14:creationId xmlns:p14="http://schemas.microsoft.com/office/powerpoint/2010/main" val="1589722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4D87A-C9C1-4116-B581-166A02E2A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1737" y="0"/>
            <a:ext cx="10058400" cy="1371600"/>
          </a:xfrm>
        </p:spPr>
        <p:txBody>
          <a:bodyPr/>
          <a:lstStyle/>
          <a:p>
            <a:r>
              <a:rPr lang="en-US" dirty="0"/>
              <a:t>3 rows and 5 columns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88E1A-A409-4562-8273-C9AC3AD5A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2111" y="5594196"/>
            <a:ext cx="10058400" cy="15246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5+5+5= 15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FB1F89CE-F575-4284-A3B2-D481AA5B29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828572" y="1140374"/>
            <a:ext cx="1786759" cy="1371600"/>
          </a:xfrm>
          <a:prstGeom prst="rect">
            <a:avLst/>
          </a:prstGeom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9BE815D1-8901-40AC-BDD8-380E669418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828571" y="2653107"/>
            <a:ext cx="1786759" cy="1371600"/>
          </a:xfrm>
          <a:prstGeom prst="rect">
            <a:avLst/>
          </a:prstGeom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EA20D944-FCFA-47B7-9B08-455C902FB9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828570" y="4081463"/>
            <a:ext cx="1786759" cy="1371600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A4EFF874-324A-4135-ABDF-5C89294C4B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763474" y="1140374"/>
            <a:ext cx="1786759" cy="1371600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132664DF-963D-4ABA-8178-E03282FD4B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763473" y="2653107"/>
            <a:ext cx="1786759" cy="1371600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9A7C67DC-382F-4861-B3FB-4085698D63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763472" y="4081463"/>
            <a:ext cx="1786759" cy="1371600"/>
          </a:xfrm>
          <a:prstGeom prst="rect">
            <a:avLst/>
          </a:prstGeom>
        </p:spPr>
      </p:pic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1F64F421-619C-43B4-B7D8-07A5EAC735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893668" y="1140374"/>
            <a:ext cx="1786759" cy="1371600"/>
          </a:xfrm>
          <a:prstGeom prst="rect">
            <a:avLst/>
          </a:prstGeom>
        </p:spPr>
      </p:pic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98AAD91C-C825-4013-A6FA-2EFC17B601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893667" y="2653107"/>
            <a:ext cx="1786759" cy="1371600"/>
          </a:xfrm>
          <a:prstGeom prst="rect">
            <a:avLst/>
          </a:prstGeom>
        </p:spPr>
      </p:pic>
      <p:pic>
        <p:nvPicPr>
          <p:cNvPr id="14" name="Picture 13" descr="A picture containing drawing&#10;&#10;Description automatically generated">
            <a:extLst>
              <a:ext uri="{FF2B5EF4-FFF2-40B4-BE49-F238E27FC236}">
                <a16:creationId xmlns:a16="http://schemas.microsoft.com/office/drawing/2014/main" id="{6905E548-8EB3-4D93-B28F-F914C6F9C4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893666" y="4081463"/>
            <a:ext cx="1786759" cy="1371600"/>
          </a:xfrm>
          <a:prstGeom prst="rect">
            <a:avLst/>
          </a:prstGeom>
        </p:spPr>
      </p:pic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6254150-0411-41AE-AF19-54B2027440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58762" y="1140374"/>
            <a:ext cx="1786759" cy="1371600"/>
          </a:xfrm>
          <a:prstGeom prst="rect">
            <a:avLst/>
          </a:prstGeom>
        </p:spPr>
      </p:pic>
      <p:pic>
        <p:nvPicPr>
          <p:cNvPr id="16" name="Picture 15" descr="A picture containing drawing&#10;&#10;Description automatically generated">
            <a:extLst>
              <a:ext uri="{FF2B5EF4-FFF2-40B4-BE49-F238E27FC236}">
                <a16:creationId xmlns:a16="http://schemas.microsoft.com/office/drawing/2014/main" id="{308C29ED-6D0E-4F2C-8FE1-DFEABE0DA5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58761" y="2653107"/>
            <a:ext cx="1786759" cy="1371600"/>
          </a:xfrm>
          <a:prstGeom prst="rect">
            <a:avLst/>
          </a:prstGeom>
        </p:spPr>
      </p:pic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B0EDD0D9-DB99-4840-8602-3C7F6CB3BB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58760" y="4081463"/>
            <a:ext cx="1786759" cy="1371600"/>
          </a:xfrm>
          <a:prstGeom prst="rect">
            <a:avLst/>
          </a:prstGeom>
        </p:spPr>
      </p:pic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0FBDF1C3-F515-480D-9219-A86E08E4A7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698374" y="1140374"/>
            <a:ext cx="1786759" cy="1371600"/>
          </a:xfrm>
          <a:prstGeom prst="rect">
            <a:avLst/>
          </a:prstGeom>
        </p:spPr>
      </p:pic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63F3A22A-ECEC-4098-B413-F836A19C8D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698373" y="2653107"/>
            <a:ext cx="1786759" cy="1371600"/>
          </a:xfrm>
          <a:prstGeom prst="rect">
            <a:avLst/>
          </a:prstGeom>
        </p:spPr>
      </p:pic>
      <p:pic>
        <p:nvPicPr>
          <p:cNvPr id="20" name="Picture 19" descr="A picture containing drawing&#10;&#10;Description automatically generated">
            <a:extLst>
              <a:ext uri="{FF2B5EF4-FFF2-40B4-BE49-F238E27FC236}">
                <a16:creationId xmlns:a16="http://schemas.microsoft.com/office/drawing/2014/main" id="{00CD25B6-A83C-49EA-ABA5-345833D2C2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698372" y="4081463"/>
            <a:ext cx="1786759" cy="13716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8B8C9AD7-007E-47D4-B6B7-008A5C5B2DBB}"/>
              </a:ext>
            </a:extLst>
          </p:cNvPr>
          <p:cNvSpPr txBox="1"/>
          <p:nvPr/>
        </p:nvSpPr>
        <p:spPr>
          <a:xfrm>
            <a:off x="1222872" y="5827923"/>
            <a:ext cx="47372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Repeated Addition Sentence:</a:t>
            </a:r>
          </a:p>
        </p:txBody>
      </p:sp>
    </p:spTree>
    <p:extLst>
      <p:ext uri="{BB962C8B-B14F-4D97-AF65-F5344CB8AC3E}">
        <p14:creationId xmlns:p14="http://schemas.microsoft.com/office/powerpoint/2010/main" val="255726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F56C7-C98C-40BA-95BF-7B018BD80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rows and 5 columns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FAEC9-03ED-42A2-9130-B8ADEDA51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Draw 5 rows and </a:t>
            </a:r>
            <a:r>
              <a:rPr lang="en-US" sz="2400"/>
              <a:t>5 columns. </a:t>
            </a:r>
            <a:r>
              <a:rPr lang="en-US" sz="2400" dirty="0"/>
              <a:t>(circles)</a:t>
            </a:r>
          </a:p>
          <a:p>
            <a:pPr marL="731520" lvl="1" indent="-457200">
              <a:buFont typeface="+mj-lt"/>
              <a:buAutoNum type="alphaLcParenR"/>
            </a:pPr>
            <a:r>
              <a:rPr lang="en-US" sz="2200" dirty="0"/>
              <a:t>Write down the addition sentence. </a:t>
            </a:r>
          </a:p>
        </p:txBody>
      </p:sp>
    </p:spTree>
    <p:extLst>
      <p:ext uri="{BB962C8B-B14F-4D97-AF65-F5344CB8AC3E}">
        <p14:creationId xmlns:p14="http://schemas.microsoft.com/office/powerpoint/2010/main" val="3385304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FFD2E-3781-44C3-BF24-3320C12C2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72624"/>
            <a:ext cx="10058400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3. How many rows and columns are shown below? Write down on a piece of paper. Write down the addition sentence.</a:t>
            </a: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95A51B6F-8982-459C-96A8-4E75F60335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244145" y="1746302"/>
            <a:ext cx="1786759" cy="1371600"/>
          </a:xfrm>
          <a:prstGeom prst="rect">
            <a:avLst/>
          </a:prstGeom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EB1A8BF5-898C-4F31-B253-5E44154663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244144" y="3259035"/>
            <a:ext cx="1786759" cy="1371600"/>
          </a:xfrm>
          <a:prstGeom prst="rect">
            <a:avLst/>
          </a:prstGeom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B103EAE1-CC08-4E5B-80B9-2A85A9B582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244143" y="4687391"/>
            <a:ext cx="1786759" cy="1371600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45CF393C-0E2F-47A0-9AFD-B95519A663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309241" y="1746302"/>
            <a:ext cx="1786759" cy="1371600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55B3F56B-D6EF-4981-AD0F-1FAD77560A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309240" y="3259035"/>
            <a:ext cx="1786759" cy="1371600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7BD495E2-23A9-4A70-9812-20863A9940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309239" y="4687391"/>
            <a:ext cx="1786759" cy="1371600"/>
          </a:xfrm>
          <a:prstGeom prst="rect">
            <a:avLst/>
          </a:prstGeom>
        </p:spPr>
      </p:pic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0B4064E3-A0AF-4C3E-856C-37BCAB0989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374335" y="1746302"/>
            <a:ext cx="1786759" cy="1371600"/>
          </a:xfrm>
          <a:prstGeom prst="rect">
            <a:avLst/>
          </a:prstGeom>
        </p:spPr>
      </p:pic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939B3E2E-4D43-4FE9-B2F7-231366A2BC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374334" y="3259035"/>
            <a:ext cx="1786759" cy="1371600"/>
          </a:xfrm>
          <a:prstGeom prst="rect">
            <a:avLst/>
          </a:prstGeom>
        </p:spPr>
      </p:pic>
      <p:pic>
        <p:nvPicPr>
          <p:cNvPr id="14" name="Picture 13" descr="A picture containing drawing&#10;&#10;Description automatically generated">
            <a:extLst>
              <a:ext uri="{FF2B5EF4-FFF2-40B4-BE49-F238E27FC236}">
                <a16:creationId xmlns:a16="http://schemas.microsoft.com/office/drawing/2014/main" id="{46098E03-F262-4EE7-8B1F-72817A4334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374333" y="4687391"/>
            <a:ext cx="1786759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199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FFD2E-3781-44C3-BF24-3320C12C2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7" y="246515"/>
            <a:ext cx="10058400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4. How many rows and columns are shown below? Write down on a piece of paper. Write down the addition sentence.</a:t>
            </a: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95A51B6F-8982-459C-96A8-4E75F60335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577511" y="1107034"/>
            <a:ext cx="1786759" cy="1371600"/>
          </a:xfrm>
          <a:prstGeom prst="rect">
            <a:avLst/>
          </a:prstGeom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EB1A8BF5-898C-4F31-B253-5E44154663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577510" y="2494863"/>
            <a:ext cx="1786759" cy="1371600"/>
          </a:xfrm>
          <a:prstGeom prst="rect">
            <a:avLst/>
          </a:prstGeom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B103EAE1-CC08-4E5B-80B9-2A85A9B582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836858" y="5212891"/>
            <a:ext cx="1786759" cy="1371600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45CF393C-0E2F-47A0-9AFD-B95519A663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793171" y="1058149"/>
            <a:ext cx="1786759" cy="1371600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55B3F56B-D6EF-4981-AD0F-1FAD77560A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793171" y="2478634"/>
            <a:ext cx="1786759" cy="1371600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7BD495E2-23A9-4A70-9812-20863A9940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816223" y="3841291"/>
            <a:ext cx="1786759" cy="1371600"/>
          </a:xfrm>
          <a:prstGeom prst="rect">
            <a:avLst/>
          </a:prstGeom>
        </p:spPr>
      </p:pic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0B4064E3-A0AF-4C3E-856C-37BCAB0989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008831" y="1073805"/>
            <a:ext cx="1786759" cy="1371600"/>
          </a:xfrm>
          <a:prstGeom prst="rect">
            <a:avLst/>
          </a:prstGeom>
        </p:spPr>
      </p:pic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939B3E2E-4D43-4FE9-B2F7-231366A2BC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008829" y="2469691"/>
            <a:ext cx="1786759" cy="1371600"/>
          </a:xfrm>
          <a:prstGeom prst="rect">
            <a:avLst/>
          </a:prstGeom>
        </p:spPr>
      </p:pic>
      <p:pic>
        <p:nvPicPr>
          <p:cNvPr id="14" name="Picture 13" descr="A picture containing drawing&#10;&#10;Description automatically generated">
            <a:extLst>
              <a:ext uri="{FF2B5EF4-FFF2-40B4-BE49-F238E27FC236}">
                <a16:creationId xmlns:a16="http://schemas.microsoft.com/office/drawing/2014/main" id="{46098E03-F262-4EE7-8B1F-72817A4334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006412" y="3866463"/>
            <a:ext cx="1786759" cy="1371600"/>
          </a:xfrm>
          <a:prstGeom prst="rect">
            <a:avLst/>
          </a:prstGeom>
        </p:spPr>
      </p:pic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9668BBC7-A20E-49AD-8284-9BA57330FD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644252" y="5239885"/>
            <a:ext cx="1786759" cy="1371600"/>
          </a:xfrm>
          <a:prstGeom prst="rect">
            <a:avLst/>
          </a:prstGeom>
        </p:spPr>
      </p:pic>
      <p:pic>
        <p:nvPicPr>
          <p:cNvPr id="20" name="Picture 19" descr="A picture containing drawing&#10;&#10;Description automatically generated">
            <a:extLst>
              <a:ext uri="{FF2B5EF4-FFF2-40B4-BE49-F238E27FC236}">
                <a16:creationId xmlns:a16="http://schemas.microsoft.com/office/drawing/2014/main" id="{069E12C0-0437-400F-ACBE-34123EC2C6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577509" y="3878982"/>
            <a:ext cx="1786759" cy="1371600"/>
          </a:xfrm>
          <a:prstGeom prst="rect">
            <a:avLst/>
          </a:prstGeom>
        </p:spPr>
      </p:pic>
      <p:pic>
        <p:nvPicPr>
          <p:cNvPr id="23" name="Picture 22" descr="A picture containing drawing&#10;&#10;Description automatically generated">
            <a:extLst>
              <a:ext uri="{FF2B5EF4-FFF2-40B4-BE49-F238E27FC236}">
                <a16:creationId xmlns:a16="http://schemas.microsoft.com/office/drawing/2014/main" id="{EE794DD5-6D21-4033-BF30-CC5756403A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006411" y="5254292"/>
            <a:ext cx="1786759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510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F56C7-C98C-40BA-95BF-7B018BD80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rows and 5 columns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FAEC9-03ED-42A2-9130-B8ADEDA51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5. Draw 2 rows and 5 columns on a piece of paper. (circles)</a:t>
            </a:r>
          </a:p>
          <a:p>
            <a:pPr marL="731520" lvl="1" indent="-457200">
              <a:buFont typeface="+mj-lt"/>
              <a:buAutoNum type="alphaLcParenR"/>
            </a:pPr>
            <a:r>
              <a:rPr lang="en-US" sz="2200" dirty="0"/>
              <a:t>Write down the addition sentence. </a:t>
            </a:r>
          </a:p>
        </p:txBody>
      </p:sp>
    </p:spTree>
    <p:extLst>
      <p:ext uri="{BB962C8B-B14F-4D97-AF65-F5344CB8AC3E}">
        <p14:creationId xmlns:p14="http://schemas.microsoft.com/office/powerpoint/2010/main" val="22588995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4EE53500BA4D40861019AA4611C3EE" ma:contentTypeVersion="13" ma:contentTypeDescription="Create a new document." ma:contentTypeScope="" ma:versionID="22f5e76ab3c3fbad184c29b357d92be0">
  <xsd:schema xmlns:xsd="http://www.w3.org/2001/XMLSchema" xmlns:xs="http://www.w3.org/2001/XMLSchema" xmlns:p="http://schemas.microsoft.com/office/2006/metadata/properties" xmlns:ns3="321594ff-d109-4727-8c05-228c0236ef60" xmlns:ns4="b8965afb-1948-413b-91ed-26eb5bdfe414" targetNamespace="http://schemas.microsoft.com/office/2006/metadata/properties" ma:root="true" ma:fieldsID="87f3345458b6ff77491cf65c77b3af66" ns3:_="" ns4:_="">
    <xsd:import namespace="321594ff-d109-4727-8c05-228c0236ef60"/>
    <xsd:import namespace="b8965afb-1948-413b-91ed-26eb5bdfe414"/>
    <xsd:element name="properties">
      <xsd:complexType>
        <xsd:sequence>
          <xsd:element name="documentManagement">
            <xsd:complexType>
              <xsd:all>
                <xsd:element ref="ns3:SharedWithDetails" minOccurs="0"/>
                <xsd:element ref="ns3:SharedWithUser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594ff-d109-4727-8c05-228c0236ef60" elementFormDefault="qualified">
    <xsd:import namespace="http://schemas.microsoft.com/office/2006/documentManagement/types"/>
    <xsd:import namespace="http://schemas.microsoft.com/office/infopath/2007/PartnerControls"/>
    <xsd:element name="SharedWithDetails" ma:index="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edWithUsers" ma:index="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965afb-1948-413b-91ed-26eb5bdfe4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BC8424-B68B-4354-AD06-B3E60E5FC37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076D37E-4A16-4E6D-8B4E-47E7F278E8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E4E4AF-7D7F-4B42-89A1-1B0EA7FB44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1594ff-d109-4727-8c05-228c0236ef60"/>
    <ds:schemaRef ds:uri="b8965afb-1948-413b-91ed-26eb5bdfe4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18</TotalTime>
  <Words>150</Words>
  <Application>Microsoft Office PowerPoint</Application>
  <PresentationFormat>Widescreen</PresentationFormat>
  <Paragraphs>20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Century Gothic</vt:lpstr>
      <vt:lpstr>Garamond</vt:lpstr>
      <vt:lpstr>Savon</vt:lpstr>
      <vt:lpstr>Arrays</vt:lpstr>
      <vt:lpstr>3 rows and 2 columns</vt:lpstr>
      <vt:lpstr>3 rows and 5 columns</vt:lpstr>
      <vt:lpstr>5 rows and 5 columns</vt:lpstr>
      <vt:lpstr>PowerPoint Presentation</vt:lpstr>
      <vt:lpstr>PowerPoint Presentation</vt:lpstr>
      <vt:lpstr>2 rows and 5 columns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Arrays</dc:title>
  <dc:creator>Birkmeyer, Jennifer E</dc:creator>
  <cp:lastModifiedBy>Birkmeyer, Jennifer E</cp:lastModifiedBy>
  <cp:revision>1</cp:revision>
  <dcterms:created xsi:type="dcterms:W3CDTF">2020-03-23T19:27:26Z</dcterms:created>
  <dcterms:modified xsi:type="dcterms:W3CDTF">2020-03-24T18:07:24Z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ee3c538-ec52-435f-ae58-017644bd9513_Enabled">
    <vt:lpwstr>True</vt:lpwstr>
  </property>
  <property fmtid="{D5CDD505-2E9C-101B-9397-08002B2CF9AE}" pid="3" name="MSIP_Label_0ee3c538-ec52-435f-ae58-017644bd9513_SiteId">
    <vt:lpwstr>0cdcb198-8169-4b70-ba9f-da7e3ba700c2</vt:lpwstr>
  </property>
  <property fmtid="{D5CDD505-2E9C-101B-9397-08002B2CF9AE}" pid="4" name="MSIP_Label_0ee3c538-ec52-435f-ae58-017644bd9513_Owner">
    <vt:lpwstr>birkmeyer@fultonschools.org</vt:lpwstr>
  </property>
  <property fmtid="{D5CDD505-2E9C-101B-9397-08002B2CF9AE}" pid="5" name="MSIP_Label_0ee3c538-ec52-435f-ae58-017644bd9513_SetDate">
    <vt:lpwstr>2020-03-23T19:31:24.9110827Z</vt:lpwstr>
  </property>
  <property fmtid="{D5CDD505-2E9C-101B-9397-08002B2CF9AE}" pid="6" name="MSIP_Label_0ee3c538-ec52-435f-ae58-017644bd9513_Name">
    <vt:lpwstr>General</vt:lpwstr>
  </property>
  <property fmtid="{D5CDD505-2E9C-101B-9397-08002B2CF9AE}" pid="7" name="MSIP_Label_0ee3c538-ec52-435f-ae58-017644bd9513_Application">
    <vt:lpwstr>Microsoft Azure Information Protection</vt:lpwstr>
  </property>
  <property fmtid="{D5CDD505-2E9C-101B-9397-08002B2CF9AE}" pid="8" name="MSIP_Label_0ee3c538-ec52-435f-ae58-017644bd9513_Extended_MSFT_Method">
    <vt:lpwstr>Automatic</vt:lpwstr>
  </property>
  <property fmtid="{D5CDD505-2E9C-101B-9397-08002B2CF9AE}" pid="9" name="Sensitivity">
    <vt:lpwstr>General</vt:lpwstr>
  </property>
  <property fmtid="{D5CDD505-2E9C-101B-9397-08002B2CF9AE}" pid="10" name="ContentTypeId">
    <vt:lpwstr>0x0101006D4EE53500BA4D40861019AA4611C3EE</vt:lpwstr>
  </property>
</Properties>
</file>