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sldIdLst>
    <p:sldId id="256" r:id="rId5"/>
    <p:sldId id="257" r:id="rId6"/>
    <p:sldId id="258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4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00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2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7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5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2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6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6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9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6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21938557/ios-transforming-a-view-into-cylindrical-shape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ecker_cub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.stackexchange.com/questions/994970/drawing-a-cone-on-a-plane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uboid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phere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8FBCF1-2705-4493-A640-C9CA5167DD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57" b="180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 w="32707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9D65F2-110E-4B23-AC5D-338C29DC2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5473" y="1998924"/>
            <a:ext cx="5541054" cy="221362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3D Shapes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3ED36-F8FF-4AE2-A3F5-17FE5E49D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0419" y="4300833"/>
            <a:ext cx="4431162" cy="1191873"/>
          </a:xfrm>
        </p:spPr>
        <p:txBody>
          <a:bodyPr>
            <a:norm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05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18B1-F2BF-4EAF-9862-281BA9C5D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latin typeface="+mn-lt"/>
              </a:rPr>
              <a:t>1) Answer the following questions about the shape below:</a:t>
            </a:r>
          </a:p>
        </p:txBody>
      </p:sp>
      <p:pic>
        <p:nvPicPr>
          <p:cNvPr id="5" name="Content Placeholder 4" descr="A picture containing game&#10;&#10;Description automatically generated">
            <a:extLst>
              <a:ext uri="{FF2B5EF4-FFF2-40B4-BE49-F238E27FC236}">
                <a16:creationId xmlns:a16="http://schemas.microsoft.com/office/drawing/2014/main" id="{8ABF0FBC-02A3-4FAC-8B42-B07662DC53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30871" y="2092603"/>
            <a:ext cx="3019425" cy="36290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48AEFC-34E6-42DA-8EE4-10C30FBD9D6D}"/>
              </a:ext>
            </a:extLst>
          </p:cNvPr>
          <p:cNvSpPr txBox="1"/>
          <p:nvPr/>
        </p:nvSpPr>
        <p:spPr>
          <a:xfrm>
            <a:off x="8130871" y="5835866"/>
            <a:ext cx="3019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://stackoverflow.com/questions/21938557/ios-transforming-a-view-into-cylindrical-shape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sa/3.0/"/>
              </a:rPr>
              <a:t>CC BY-SA</a:t>
            </a:r>
            <a:endParaRPr lang="en-US" sz="9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FAA0D-1FD6-4110-A3C9-8144130E538E}"/>
              </a:ext>
            </a:extLst>
          </p:cNvPr>
          <p:cNvSpPr txBox="1"/>
          <p:nvPr/>
        </p:nvSpPr>
        <p:spPr>
          <a:xfrm>
            <a:off x="630737" y="2706786"/>
            <a:ext cx="5558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sz="2400" dirty="0"/>
              <a:t>What shape is this?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faces does it have?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vertices does it have?</a:t>
            </a:r>
          </a:p>
        </p:txBody>
      </p:sp>
    </p:spTree>
    <p:extLst>
      <p:ext uri="{BB962C8B-B14F-4D97-AF65-F5344CB8AC3E}">
        <p14:creationId xmlns:p14="http://schemas.microsoft.com/office/powerpoint/2010/main" val="19937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18B1-F2BF-4EAF-9862-281BA9C5D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latin typeface="+mn-lt"/>
              </a:rPr>
              <a:t>2) Answer the following questions about the shape below: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FAA0D-1FD6-4110-A3C9-8144130E538E}"/>
              </a:ext>
            </a:extLst>
          </p:cNvPr>
          <p:cNvSpPr txBox="1"/>
          <p:nvPr/>
        </p:nvSpPr>
        <p:spPr>
          <a:xfrm>
            <a:off x="630737" y="2706786"/>
            <a:ext cx="5558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sz="2400" dirty="0"/>
              <a:t>What shape is this?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faces does it have?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vertices does it have?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B92A9BE0-5E7C-4462-AF0D-A2C139AE5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573766" y="2095927"/>
            <a:ext cx="3544584" cy="319012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FE72862-C05D-45CD-8B8E-B303CA29D997}"/>
              </a:ext>
            </a:extLst>
          </p:cNvPr>
          <p:cNvSpPr txBox="1"/>
          <p:nvPr/>
        </p:nvSpPr>
        <p:spPr>
          <a:xfrm>
            <a:off x="8537824" y="5409509"/>
            <a:ext cx="258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n.wikipedia.org/wiki/Necker_cube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3376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18B1-F2BF-4EAF-9862-281BA9C5D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latin typeface="+mn-lt"/>
              </a:rPr>
              <a:t>3) Answer the following questions about the shape below: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FAA0D-1FD6-4110-A3C9-8144130E538E}"/>
              </a:ext>
            </a:extLst>
          </p:cNvPr>
          <p:cNvSpPr txBox="1"/>
          <p:nvPr/>
        </p:nvSpPr>
        <p:spPr>
          <a:xfrm>
            <a:off x="630737" y="2706786"/>
            <a:ext cx="5558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sz="2400" dirty="0"/>
              <a:t>What shape is this?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faces does it have?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vertices does it have?</a:t>
            </a:r>
          </a:p>
        </p:txBody>
      </p:sp>
      <p:pic>
        <p:nvPicPr>
          <p:cNvPr id="4" name="Picture 3" descr="A picture containing man, black, sitting, different&#10;&#10;Description automatically generated">
            <a:extLst>
              <a:ext uri="{FF2B5EF4-FFF2-40B4-BE49-F238E27FC236}">
                <a16:creationId xmlns:a16="http://schemas.microsoft.com/office/drawing/2014/main" id="{B9628385-7D10-46DF-9946-B803F5744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35395" y="1708702"/>
            <a:ext cx="3135799" cy="40625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DC24FB-4B0E-44B7-95BD-A3FAD2E791E6}"/>
              </a:ext>
            </a:extLst>
          </p:cNvPr>
          <p:cNvSpPr txBox="1"/>
          <p:nvPr/>
        </p:nvSpPr>
        <p:spPr>
          <a:xfrm>
            <a:off x="8227419" y="5848274"/>
            <a:ext cx="2643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math.stackexchange.com/questions/994970/drawing-a-cone-on-a-plane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2307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18B1-F2BF-4EAF-9862-281BA9C5D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latin typeface="+mn-lt"/>
              </a:rPr>
              <a:t>4) Answer the following questions about the shape below: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FAA0D-1FD6-4110-A3C9-8144130E538E}"/>
              </a:ext>
            </a:extLst>
          </p:cNvPr>
          <p:cNvSpPr txBox="1"/>
          <p:nvPr/>
        </p:nvSpPr>
        <p:spPr>
          <a:xfrm>
            <a:off x="630737" y="2706786"/>
            <a:ext cx="5558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sz="2400" dirty="0"/>
              <a:t>What shape is this?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faces does it have?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vertices does it have?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B762DD-D026-45AE-B830-68ED767B5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331277" y="3429001"/>
            <a:ext cx="4022523" cy="24973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3636A57-716C-44F6-AA00-92D1D6D89A54}"/>
              </a:ext>
            </a:extLst>
          </p:cNvPr>
          <p:cNvSpPr txBox="1"/>
          <p:nvPr/>
        </p:nvSpPr>
        <p:spPr>
          <a:xfrm>
            <a:off x="7335748" y="5728918"/>
            <a:ext cx="4018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n.wikipedia.org/wiki/Cuboid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455228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18B1-F2BF-4EAF-9862-281BA9C5D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latin typeface="+mn-lt"/>
              </a:rPr>
              <a:t>5) Answer the following questions about the shape below: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FAA0D-1FD6-4110-A3C9-8144130E538E}"/>
              </a:ext>
            </a:extLst>
          </p:cNvPr>
          <p:cNvSpPr txBox="1"/>
          <p:nvPr/>
        </p:nvSpPr>
        <p:spPr>
          <a:xfrm>
            <a:off x="630737" y="2706786"/>
            <a:ext cx="5558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sz="2400" dirty="0"/>
              <a:t>What shape is this?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faces does it have?</a:t>
            </a:r>
          </a:p>
          <a:p>
            <a:pPr marL="342900" indent="-342900">
              <a:buAutoNum type="alphaUcParenR"/>
            </a:pPr>
            <a:r>
              <a:rPr lang="en-US" sz="2400" dirty="0"/>
              <a:t>How many vertices does it have?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1A51008D-0EA9-4642-BC90-88B4F731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43973" y="2011105"/>
            <a:ext cx="3792020" cy="37920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A0570D-B348-402B-AAA4-9338CF942B6E}"/>
              </a:ext>
            </a:extLst>
          </p:cNvPr>
          <p:cNvSpPr txBox="1"/>
          <p:nvPr/>
        </p:nvSpPr>
        <p:spPr>
          <a:xfrm>
            <a:off x="7643973" y="5909981"/>
            <a:ext cx="37920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commons.wikimedia.org/wiki/File:Sphere.sv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021313337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RightStep">
      <a:dk1>
        <a:srgbClr val="000000"/>
      </a:dk1>
      <a:lt1>
        <a:srgbClr val="FFFFFF"/>
      </a:lt1>
      <a:dk2>
        <a:srgbClr val="412A24"/>
      </a:dk2>
      <a:lt2>
        <a:srgbClr val="E2E4E8"/>
      </a:lt2>
      <a:accent1>
        <a:srgbClr val="BF9D45"/>
      </a:accent1>
      <a:accent2>
        <a:srgbClr val="9AAA33"/>
      </a:accent2>
      <a:accent3>
        <a:srgbClr val="72B040"/>
      </a:accent3>
      <a:accent4>
        <a:srgbClr val="3BB537"/>
      </a:accent4>
      <a:accent5>
        <a:srgbClr val="42B66F"/>
      </a:accent5>
      <a:accent6>
        <a:srgbClr val="36B29A"/>
      </a:accent6>
      <a:hlink>
        <a:srgbClr val="5676C6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EE53500BA4D40861019AA4611C3EE" ma:contentTypeVersion="13" ma:contentTypeDescription="Create a new document." ma:contentTypeScope="" ma:versionID="22f5e76ab3c3fbad184c29b357d92be0">
  <xsd:schema xmlns:xsd="http://www.w3.org/2001/XMLSchema" xmlns:xs="http://www.w3.org/2001/XMLSchema" xmlns:p="http://schemas.microsoft.com/office/2006/metadata/properties" xmlns:ns3="321594ff-d109-4727-8c05-228c0236ef60" xmlns:ns4="b8965afb-1948-413b-91ed-26eb5bdfe414" targetNamespace="http://schemas.microsoft.com/office/2006/metadata/properties" ma:root="true" ma:fieldsID="87f3345458b6ff77491cf65c77b3af66" ns3:_="" ns4:_="">
    <xsd:import namespace="321594ff-d109-4727-8c05-228c0236ef60"/>
    <xsd:import namespace="b8965afb-1948-413b-91ed-26eb5bdfe414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594ff-d109-4727-8c05-228c0236ef60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65afb-1948-413b-91ed-26eb5bdfe4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7F3464-A539-4AFC-8460-914C2F2F6E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1594ff-d109-4727-8c05-228c0236ef60"/>
    <ds:schemaRef ds:uri="b8965afb-1948-413b-91ed-26eb5bdfe4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CEF69F-9B42-404F-87EC-533864DF7E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CAFD9B-980B-4FAE-8259-3F58920CAB0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202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Elephant</vt:lpstr>
      <vt:lpstr>BrushVTI</vt:lpstr>
      <vt:lpstr>3D Shapes</vt:lpstr>
      <vt:lpstr>1) Answer the following questions about the shape below:</vt:lpstr>
      <vt:lpstr>2) Answer the following questions about the shape below:</vt:lpstr>
      <vt:lpstr>3) Answer the following questions about the shape below:</vt:lpstr>
      <vt:lpstr>4) Answer the following questions about the shape below:</vt:lpstr>
      <vt:lpstr>5) Answer the following questions about the shape below: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Shapes</dc:title>
  <dc:creator>Birkmeyer, Jennifer E</dc:creator>
  <cp:lastModifiedBy>Birkmeyer, Jennifer E</cp:lastModifiedBy>
  <cp:revision>1</cp:revision>
  <dcterms:created xsi:type="dcterms:W3CDTF">2020-04-01T13:22:08Z</dcterms:created>
  <dcterms:modified xsi:type="dcterms:W3CDTF">2020-04-01T13:29:46Z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birkmeyer@fultonschools.org</vt:lpwstr>
  </property>
  <property fmtid="{D5CDD505-2E9C-101B-9397-08002B2CF9AE}" pid="5" name="MSIP_Label_0ee3c538-ec52-435f-ae58-017644bd9513_SetDate">
    <vt:lpwstr>2020-04-01T13:29:30.1126049Z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0x0101006D4EE53500BA4D40861019AA4611C3EE</vt:lpwstr>
  </property>
</Properties>
</file>