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D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kmeyer, Jennifer E" userId="f78d6ffa-f650-4b0b-a8a4-b4cf227077fa" providerId="ADAL" clId="{55B8F2DF-CA6B-4315-B27D-FF0F183DA261}"/>
    <pc:docChg chg="modSld">
      <pc:chgData name="Birkmeyer, Jennifer E" userId="f78d6ffa-f650-4b0b-a8a4-b4cf227077fa" providerId="ADAL" clId="{55B8F2DF-CA6B-4315-B27D-FF0F183DA261}" dt="2020-04-14T12:57:22.695" v="7" actId="20577"/>
      <pc:docMkLst>
        <pc:docMk/>
      </pc:docMkLst>
      <pc:sldChg chg="modSp mod">
        <pc:chgData name="Birkmeyer, Jennifer E" userId="f78d6ffa-f650-4b0b-a8a4-b4cf227077fa" providerId="ADAL" clId="{55B8F2DF-CA6B-4315-B27D-FF0F183DA261}" dt="2020-04-14T12:57:22.695" v="7" actId="20577"/>
        <pc:sldMkLst>
          <pc:docMk/>
          <pc:sldMk cId="753753968" sldId="257"/>
        </pc:sldMkLst>
        <pc:spChg chg="mod">
          <ac:chgData name="Birkmeyer, Jennifer E" userId="f78d6ffa-f650-4b0b-a8a4-b4cf227077fa" providerId="ADAL" clId="{55B8F2DF-CA6B-4315-B27D-FF0F183DA261}" dt="2020-04-14T12:57:22.695" v="7" actId="20577"/>
          <ac:spMkLst>
            <pc:docMk/>
            <pc:sldMk cId="753753968" sldId="257"/>
            <ac:spMk id="6" creationId="{740FC61D-3480-482F-9BBF-67F4C0A53F4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02DAF-108A-47A6-A9C2-EDCA55B93C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Shapes attributes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552A8B-FF23-437C-8D89-E386CA5756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76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5DF-697A-49A0-B7AD-2F832A08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defining attributes of this shape below?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80EBE248-4641-40C6-A281-7DE9BA8FE6B4}"/>
              </a:ext>
            </a:extLst>
          </p:cNvPr>
          <p:cNvSpPr/>
          <p:nvPr/>
        </p:nvSpPr>
        <p:spPr>
          <a:xfrm>
            <a:off x="5085708" y="2599362"/>
            <a:ext cx="1273995" cy="1263721"/>
          </a:xfrm>
          <a:prstGeom prst="can">
            <a:avLst/>
          </a:prstGeom>
          <a:solidFill>
            <a:srgbClr val="FA6D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99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5DF-697A-49A0-B7AD-2F832A08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non-defining attributes of this shape below?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74FEF84A-BC2D-40A6-A6DC-0EEB7789C2B1}"/>
              </a:ext>
            </a:extLst>
          </p:cNvPr>
          <p:cNvSpPr/>
          <p:nvPr/>
        </p:nvSpPr>
        <p:spPr>
          <a:xfrm>
            <a:off x="3801438" y="2578813"/>
            <a:ext cx="2404153" cy="3390472"/>
          </a:xfrm>
          <a:prstGeom prst="can">
            <a:avLst/>
          </a:prstGeom>
          <a:solidFill>
            <a:srgbClr val="FA6D2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1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2EC5C-73B4-4395-A41A-C71A7E05E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different between defining and non-defining attributes?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19953D-C751-436D-8CB9-FD1436A79F13}"/>
              </a:ext>
            </a:extLst>
          </p:cNvPr>
          <p:cNvSpPr txBox="1"/>
          <p:nvPr/>
        </p:nvSpPr>
        <p:spPr>
          <a:xfrm>
            <a:off x="770562" y="2228671"/>
            <a:ext cx="66268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/>
              <a:t>Defining attributes: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How many sides (2D)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How many vertices (2D &amp; 3D)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How many faces (3D)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0FC61D-3480-482F-9BBF-67F4C0A53F4F}"/>
              </a:ext>
            </a:extLst>
          </p:cNvPr>
          <p:cNvSpPr txBox="1"/>
          <p:nvPr/>
        </p:nvSpPr>
        <p:spPr>
          <a:xfrm>
            <a:off x="6820328" y="2228671"/>
            <a:ext cx="66268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/>
              <a:t>Non-defining attributes: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Color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Size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Pattern</a:t>
            </a:r>
          </a:p>
        </p:txBody>
      </p:sp>
    </p:spTree>
    <p:extLst>
      <p:ext uri="{BB962C8B-B14F-4D97-AF65-F5344CB8AC3E}">
        <p14:creationId xmlns:p14="http://schemas.microsoft.com/office/powerpoint/2010/main" val="75375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54C24-9A51-4187-8FDA-61083A15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097FDF9-8D2B-421C-9796-4B41570E3D3E}"/>
              </a:ext>
            </a:extLst>
          </p:cNvPr>
          <p:cNvSpPr/>
          <p:nvPr/>
        </p:nvSpPr>
        <p:spPr>
          <a:xfrm>
            <a:off x="1448656" y="3780891"/>
            <a:ext cx="1068514" cy="923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BDCA19-E62E-48FE-B289-6162A32A3C8E}"/>
              </a:ext>
            </a:extLst>
          </p:cNvPr>
          <p:cNvSpPr/>
          <p:nvPr/>
        </p:nvSpPr>
        <p:spPr>
          <a:xfrm>
            <a:off x="6667927" y="3945277"/>
            <a:ext cx="4623369" cy="243451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BADCF5-24B7-4CFB-9033-0C03C6BB0911}"/>
              </a:ext>
            </a:extLst>
          </p:cNvPr>
          <p:cNvSpPr txBox="1"/>
          <p:nvPr/>
        </p:nvSpPr>
        <p:spPr>
          <a:xfrm>
            <a:off x="811659" y="2558265"/>
            <a:ext cx="4623370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u="sng" dirty="0"/>
              <a:t>Defining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0 Sides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0 Vertices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u="sng" dirty="0"/>
              <a:t>Non-defining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Small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Blue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EAFEF6-850F-478F-AB83-C9900C0A38E3}"/>
              </a:ext>
            </a:extLst>
          </p:cNvPr>
          <p:cNvSpPr txBox="1"/>
          <p:nvPr/>
        </p:nvSpPr>
        <p:spPr>
          <a:xfrm>
            <a:off x="6756973" y="2303562"/>
            <a:ext cx="4623370" cy="14773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u="sng" dirty="0"/>
              <a:t>Defining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Sides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Vertices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u="sng" dirty="0"/>
              <a:t>Non-defining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83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5DF-697A-49A0-B7AD-2F832A08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defining attributes of this shape below?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8293AEC6-4B8C-490D-9CA3-478BC31EF57D}"/>
              </a:ext>
            </a:extLst>
          </p:cNvPr>
          <p:cNvSpPr/>
          <p:nvPr/>
        </p:nvSpPr>
        <p:spPr>
          <a:xfrm>
            <a:off x="4161034" y="2732926"/>
            <a:ext cx="2630184" cy="200346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9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5DF-697A-49A0-B7AD-2F832A08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non-defining attributes of this shape below?</a:t>
            </a:r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B9FF85BD-5FD6-4638-B329-BA2CBB60B504}"/>
              </a:ext>
            </a:extLst>
          </p:cNvPr>
          <p:cNvSpPr/>
          <p:nvPr/>
        </p:nvSpPr>
        <p:spPr>
          <a:xfrm>
            <a:off x="3152454" y="2619911"/>
            <a:ext cx="5724418" cy="31952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63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5DF-697A-49A0-B7AD-2F832A08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defining attributes of this shape below?</a:t>
            </a:r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D78A4B7A-26D1-4A53-9433-AF99F9ECED04}"/>
              </a:ext>
            </a:extLst>
          </p:cNvPr>
          <p:cNvSpPr/>
          <p:nvPr/>
        </p:nvSpPr>
        <p:spPr>
          <a:xfrm>
            <a:off x="3277456" y="3564674"/>
            <a:ext cx="4150760" cy="2558266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1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5DF-697A-49A0-B7AD-2F832A08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non-defining attributes of this shape below?</a:t>
            </a:r>
          </a:p>
        </p:txBody>
      </p:sp>
      <p:sp>
        <p:nvSpPr>
          <p:cNvPr id="4" name="Trapezoid 3">
            <a:extLst>
              <a:ext uri="{FF2B5EF4-FFF2-40B4-BE49-F238E27FC236}">
                <a16:creationId xmlns:a16="http://schemas.microsoft.com/office/drawing/2014/main" id="{3B78D158-A5A1-45EC-B70C-CB627655A771}"/>
              </a:ext>
            </a:extLst>
          </p:cNvPr>
          <p:cNvSpPr/>
          <p:nvPr/>
        </p:nvSpPr>
        <p:spPr>
          <a:xfrm>
            <a:off x="4623370" y="3698237"/>
            <a:ext cx="1695237" cy="1038149"/>
          </a:xfrm>
          <a:prstGeom prst="trapezoi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1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5DF-697A-49A0-B7AD-2F832A08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defining attributes of this shape below?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57687C-3ADB-4127-B9E4-115BF08A03A9}"/>
              </a:ext>
            </a:extLst>
          </p:cNvPr>
          <p:cNvSpPr/>
          <p:nvPr/>
        </p:nvSpPr>
        <p:spPr>
          <a:xfrm>
            <a:off x="3092521" y="2732926"/>
            <a:ext cx="6349430" cy="251716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512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905DF-697A-49A0-B7AD-2F832A086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two non-defining attributes of this shape below?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777269-D1B0-409F-BB1A-30140B0A4414}"/>
              </a:ext>
            </a:extLst>
          </p:cNvPr>
          <p:cNvSpPr/>
          <p:nvPr/>
        </p:nvSpPr>
        <p:spPr>
          <a:xfrm>
            <a:off x="3092521" y="2732926"/>
            <a:ext cx="6349430" cy="251716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252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EE53500BA4D40861019AA4611C3EE" ma:contentTypeVersion="13" ma:contentTypeDescription="Create a new document." ma:contentTypeScope="" ma:versionID="22f5e76ab3c3fbad184c29b357d92be0">
  <xsd:schema xmlns:xsd="http://www.w3.org/2001/XMLSchema" xmlns:xs="http://www.w3.org/2001/XMLSchema" xmlns:p="http://schemas.microsoft.com/office/2006/metadata/properties" xmlns:ns3="321594ff-d109-4727-8c05-228c0236ef60" xmlns:ns4="b8965afb-1948-413b-91ed-26eb5bdfe414" targetNamespace="http://schemas.microsoft.com/office/2006/metadata/properties" ma:root="true" ma:fieldsID="87f3345458b6ff77491cf65c77b3af66" ns3:_="" ns4:_="">
    <xsd:import namespace="321594ff-d109-4727-8c05-228c0236ef60"/>
    <xsd:import namespace="b8965afb-1948-413b-91ed-26eb5bdfe414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edWithUser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594ff-d109-4727-8c05-228c0236ef60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65afb-1948-413b-91ed-26eb5bdfe4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8B363B-9C20-4B63-A106-9AE41B93F9C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C16BBE8-C46A-465C-BDBA-F34283D552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B0BE8E4-926D-4A03-A6DE-5DEA5E1476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1594ff-d109-4727-8c05-228c0236ef60"/>
    <ds:schemaRef ds:uri="b8965afb-1948-413b-91ed-26eb5bdfe4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22</TotalTime>
  <Words>143</Words>
  <Application>Microsoft Office PowerPoint</Application>
  <PresentationFormat>Widescreen</PresentationFormat>
  <Paragraphs>35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Garamond</vt:lpstr>
      <vt:lpstr>Savon</vt:lpstr>
      <vt:lpstr>Shapes attributes </vt:lpstr>
      <vt:lpstr>What is the different between defining and non-defining attributes?</vt:lpstr>
      <vt:lpstr>Examples:</vt:lpstr>
      <vt:lpstr>What are two defining attributes of this shape below?</vt:lpstr>
      <vt:lpstr>What are two non-defining attributes of this shape below?</vt:lpstr>
      <vt:lpstr>What are two defining attributes of this shape below?</vt:lpstr>
      <vt:lpstr>What are two non-defining attributes of this shape below?</vt:lpstr>
      <vt:lpstr>What are two defining attributes of this shape below?</vt:lpstr>
      <vt:lpstr>What are two non-defining attributes of this shape below?</vt:lpstr>
      <vt:lpstr>What are two defining attributes of this shape below?</vt:lpstr>
      <vt:lpstr>What are two non-defining attributes of this shape below?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Shapes attributes</dc:title>
  <dc:creator>Birkmeyer, Jennifer E</dc:creator>
  <cp:lastModifiedBy>Birkmeyer, Jennifer E</cp:lastModifiedBy>
  <cp:revision>3</cp:revision>
  <dcterms:created xsi:type="dcterms:W3CDTF">2020-04-02T16:33:05Z</dcterms:created>
  <dcterms:modified xsi:type="dcterms:W3CDTF">2020-04-14T12:57:25Z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e3c538-ec52-435f-ae58-017644bd9513_Enabled">
    <vt:lpwstr>True</vt:lpwstr>
  </property>
  <property fmtid="{D5CDD505-2E9C-101B-9397-08002B2CF9AE}" pid="3" name="MSIP_Label_0ee3c538-ec52-435f-ae58-017644bd9513_SiteId">
    <vt:lpwstr>0cdcb198-8169-4b70-ba9f-da7e3ba700c2</vt:lpwstr>
  </property>
  <property fmtid="{D5CDD505-2E9C-101B-9397-08002B2CF9AE}" pid="4" name="MSIP_Label_0ee3c538-ec52-435f-ae58-017644bd9513_Owner">
    <vt:lpwstr>birkmeyer@fultonschools.org</vt:lpwstr>
  </property>
  <property fmtid="{D5CDD505-2E9C-101B-9397-08002B2CF9AE}" pid="5" name="MSIP_Label_0ee3c538-ec52-435f-ae58-017644bd9513_SetDate">
    <vt:lpwstr>2020-04-02T16:55:36.9362924Z</vt:lpwstr>
  </property>
  <property fmtid="{D5CDD505-2E9C-101B-9397-08002B2CF9AE}" pid="6" name="MSIP_Label_0ee3c538-ec52-435f-ae58-017644bd9513_Name">
    <vt:lpwstr>General</vt:lpwstr>
  </property>
  <property fmtid="{D5CDD505-2E9C-101B-9397-08002B2CF9AE}" pid="7" name="MSIP_Label_0ee3c538-ec52-435f-ae58-017644bd9513_Application">
    <vt:lpwstr>Microsoft Azure Information Protection</vt:lpwstr>
  </property>
  <property fmtid="{D5CDD505-2E9C-101B-9397-08002B2CF9AE}" pid="8" name="MSIP_Label_0ee3c538-ec52-435f-ae58-017644bd9513_Extended_MSFT_Method">
    <vt:lpwstr>Automatic</vt:lpwstr>
  </property>
  <property fmtid="{D5CDD505-2E9C-101B-9397-08002B2CF9AE}" pid="9" name="Sensitivity">
    <vt:lpwstr>General</vt:lpwstr>
  </property>
  <property fmtid="{D5CDD505-2E9C-101B-9397-08002B2CF9AE}" pid="10" name="ContentTypeId">
    <vt:lpwstr>0x0101006D4EE53500BA4D40861019AA4611C3EE</vt:lpwstr>
  </property>
</Properties>
</file>