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61" r:id="rId5"/>
    <p:sldId id="257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7A218-5661-47AB-8D99-C36213F8781F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F146B-796F-4650-8A3E-3DDD59649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9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-sa/3.0/" TargetMode="External"/><Relationship Id="rId3" Type="http://schemas.openxmlformats.org/officeDocument/2006/relationships/hyperlink" Target="http://flickr.com/photos/bluestarink/6048370542" TargetMode="External"/><Relationship Id="rId7" Type="http://schemas.openxmlformats.org/officeDocument/2006/relationships/hyperlink" Target="http://annydidastekene.blogspot.com/2011/05/el-mar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://kyupi.deviantart.com/art/whale-love-283511857" TargetMode="External"/><Relationship Id="rId4" Type="http://schemas.openxmlformats.org/officeDocument/2006/relationships/hyperlink" Target="https://creativecommons.org/licenses/by-nc/3.0/" TargetMode="Externa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/3.0/" TargetMode="External"/><Relationship Id="rId3" Type="http://schemas.openxmlformats.org/officeDocument/2006/relationships/hyperlink" Target="https://stackoverflow.com/questions/20866287/basic-graphics-need-help-in-drawing" TargetMode="External"/><Relationship Id="rId7" Type="http://schemas.openxmlformats.org/officeDocument/2006/relationships/hyperlink" Target="https://foxox.deviantart.com/art/MLP-Vectorized-Squirrel-297821391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d/3.0/" TargetMode="External"/><Relationship Id="rId5" Type="http://schemas.openxmlformats.org/officeDocument/2006/relationships/hyperlink" Target="http://www.dailyclipart.net/clipart/rabbit-clip-art/" TargetMode="External"/><Relationship Id="rId4" Type="http://schemas.openxmlformats.org/officeDocument/2006/relationships/hyperlink" Target="https://creativecommons.org/licenses/by-sa/3.0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 tooltip="http://flickr.com/photos/bluestarink/6048370542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c/3.0/"/>
              </a:rPr>
              <a:t>CC BY-NC</a:t>
            </a:r>
            <a:r>
              <a:rPr lang="en-US" sz="1200" dirty="0"/>
              <a:t> (Dolphin Photo)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5" tooltip="http://kyupi.deviantart.com/art/whale-love-283511857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6" tooltip="https://creativecommons.org/licenses/by-nc-nd/3.0/"/>
              </a:rPr>
              <a:t>CC BY-NC-ND</a:t>
            </a:r>
            <a:r>
              <a:rPr lang="en-US" sz="1200" dirty="0"/>
              <a:t> (Whale Photo)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7" tooltip="http://annydidastekene.blogspot.com/2011/05/el-mar.html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8" tooltip="https://creativecommons.org/licenses/by-nc-sa/3.0/"/>
              </a:rPr>
              <a:t>CC BY-SA-NC</a:t>
            </a:r>
            <a:r>
              <a:rPr lang="en-US" sz="1200" dirty="0"/>
              <a:t> (Shark Photo)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F146B-796F-4650-8A3E-3DDD59649A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1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 tooltip="https://stackoverflow.com/questions/20866287/basic-graphics-need-help-in-drawing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sa/3.0/"/>
              </a:rPr>
              <a:t>CC BY-SA</a:t>
            </a:r>
            <a:r>
              <a:rPr lang="en-US" sz="1200" dirty="0"/>
              <a:t> (fox photo)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5" tooltip="http://www.dailyclipart.net/clipart/rabbit-clip-art/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6" tooltip="https://creativecommons.org/licenses/by-nd/3.0/"/>
              </a:rPr>
              <a:t>CC BY-ND</a:t>
            </a:r>
            <a:r>
              <a:rPr lang="en-US" sz="1200" dirty="0"/>
              <a:t> (rabbit photo)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7" tooltip="https://foxox.deviantart.com/art/MLP-Vectorized-Squirrel-297821391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8" tooltip="https://creativecommons.org/licenses/by/3.0/"/>
              </a:rPr>
              <a:t>CC BY</a:t>
            </a:r>
            <a:r>
              <a:rPr lang="en-US" sz="1200" dirty="0"/>
              <a:t> (Squirrel photo)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F146B-796F-4650-8A3E-3DDD59649A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7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6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2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5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4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89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27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8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7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0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1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6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0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FE332-567C-45D5-A3FA-7603C286D04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D063-C5D1-4982-9768-BC826BCC3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72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annydidastekene.blogspot.com/2011/05/el-mar.html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yupi.deviantart.com/art/whale-love-283511857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flickr.com/photos/bluestarink/604837054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foxox.deviantart.com/art/MLP-Vectorized-Squirrel-297821391" TargetMode="External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ilyclipart.net/clipart/rabbit-clip-art/" TargetMode="External"/><Relationship Id="rId5" Type="http://schemas.openxmlformats.org/officeDocument/2006/relationships/image" Target="../media/image7.jpg"/><Relationship Id="rId4" Type="http://schemas.openxmlformats.org/officeDocument/2006/relationships/hyperlink" Target="https://stackoverflow.com/questions/20866287/basic-graphics-need-help-in-draw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AC73-5E74-406B-9B33-B8100136F1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Ocean Animals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9E4B3-0420-4559-9E6E-FF6A63707C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4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D68F86-6AE1-4131-AB3A-2F882BB4AF52}"/>
              </a:ext>
            </a:extLst>
          </p:cNvPr>
          <p:cNvSpPr txBox="1"/>
          <p:nvPr/>
        </p:nvSpPr>
        <p:spPr>
          <a:xfrm>
            <a:off x="647271" y="904126"/>
            <a:ext cx="318498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/>
              <a:t>Dolphin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2ADB9-650C-4DC0-9F0D-0AAE1DB8CD12}"/>
              </a:ext>
            </a:extLst>
          </p:cNvPr>
          <p:cNvSpPr txBox="1"/>
          <p:nvPr/>
        </p:nvSpPr>
        <p:spPr>
          <a:xfrm>
            <a:off x="647271" y="2605946"/>
            <a:ext cx="27329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/>
              <a:t>Whale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B2DBC7-D1D0-4912-8F41-AB2F39618862}"/>
              </a:ext>
            </a:extLst>
          </p:cNvPr>
          <p:cNvSpPr txBox="1"/>
          <p:nvPr/>
        </p:nvSpPr>
        <p:spPr>
          <a:xfrm>
            <a:off x="647271" y="4432761"/>
            <a:ext cx="27329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/>
              <a:t>Shark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F0268D-12E8-4357-9672-4DB484BECA63}"/>
              </a:ext>
            </a:extLst>
          </p:cNvPr>
          <p:cNvCxnSpPr/>
          <p:nvPr/>
        </p:nvCxnSpPr>
        <p:spPr>
          <a:xfrm>
            <a:off x="647271" y="2691829"/>
            <a:ext cx="1115773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714F1E-D0BD-427D-A7AB-C179EDBFB5E1}"/>
              </a:ext>
            </a:extLst>
          </p:cNvPr>
          <p:cNvCxnSpPr/>
          <p:nvPr/>
        </p:nvCxnSpPr>
        <p:spPr>
          <a:xfrm>
            <a:off x="647271" y="4590835"/>
            <a:ext cx="1115773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E7B2E55-060A-4516-8B2B-3C44EF297DCA}"/>
              </a:ext>
            </a:extLst>
          </p:cNvPr>
          <p:cNvCxnSpPr>
            <a:cxnSpLocks/>
          </p:cNvCxnSpPr>
          <p:nvPr/>
        </p:nvCxnSpPr>
        <p:spPr>
          <a:xfrm flipV="1">
            <a:off x="3604517" y="1008052"/>
            <a:ext cx="0" cy="45942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5C7E9BBA-3CD7-4ED7-9B22-64A9F7ECA1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28838" y="1103599"/>
            <a:ext cx="1536697" cy="1479071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3386C953-8ED5-485A-B3BA-E73CE91740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535836" y="2637689"/>
            <a:ext cx="2122699" cy="1976040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F8F32ED-42E8-4642-900C-2BF6FACC32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828837" y="4748910"/>
            <a:ext cx="1643609" cy="1319381"/>
          </a:xfrm>
          <a:prstGeom prst="rect">
            <a:avLst/>
          </a:prstGeom>
        </p:spPr>
      </p:pic>
      <p:pic>
        <p:nvPicPr>
          <p:cNvPr id="53" name="Picture 52" descr="A close up of a map&#10;&#10;Description automatically generated">
            <a:extLst>
              <a:ext uri="{FF2B5EF4-FFF2-40B4-BE49-F238E27FC236}">
                <a16:creationId xmlns:a16="http://schemas.microsoft.com/office/drawing/2014/main" id="{16094B2C-D742-4535-8EB4-8D9EFF73EC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793415" y="1126875"/>
            <a:ext cx="1536697" cy="1479071"/>
          </a:xfrm>
          <a:prstGeom prst="rect">
            <a:avLst/>
          </a:prstGeom>
        </p:spPr>
      </p:pic>
      <p:pic>
        <p:nvPicPr>
          <p:cNvPr id="54" name="Picture 53" descr="A close up of a logo&#10;&#10;Description automatically generated">
            <a:extLst>
              <a:ext uri="{FF2B5EF4-FFF2-40B4-BE49-F238E27FC236}">
                <a16:creationId xmlns:a16="http://schemas.microsoft.com/office/drawing/2014/main" id="{13D43EE0-CEAA-496E-AF3D-D4C3930D65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547722" y="2705280"/>
            <a:ext cx="2122699" cy="1976040"/>
          </a:xfrm>
          <a:prstGeom prst="rect">
            <a:avLst/>
          </a:prstGeom>
        </p:spPr>
      </p:pic>
      <p:pic>
        <p:nvPicPr>
          <p:cNvPr id="55" name="Picture 5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8C7995-3A26-46B3-AE08-F96D48A9CE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800804" y="4746483"/>
            <a:ext cx="1643609" cy="1319381"/>
          </a:xfrm>
          <a:prstGeom prst="rect">
            <a:avLst/>
          </a:prstGeom>
        </p:spPr>
      </p:pic>
      <p:pic>
        <p:nvPicPr>
          <p:cNvPr id="56" name="Picture 55" descr="A close up of a logo&#10;&#10;Description automatically generated">
            <a:extLst>
              <a:ext uri="{FF2B5EF4-FFF2-40B4-BE49-F238E27FC236}">
                <a16:creationId xmlns:a16="http://schemas.microsoft.com/office/drawing/2014/main" id="{1A90755E-DB4B-41CB-82BA-08C7FDE599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444413" y="2745102"/>
            <a:ext cx="2122699" cy="1976040"/>
          </a:xfrm>
          <a:prstGeom prst="rect">
            <a:avLst/>
          </a:prstGeom>
        </p:spPr>
      </p:pic>
      <p:pic>
        <p:nvPicPr>
          <p:cNvPr id="57" name="Picture 5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35BD991-21E1-45D2-9FB3-8129E581E2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772771" y="4808243"/>
            <a:ext cx="1643609" cy="1319381"/>
          </a:xfrm>
          <a:prstGeom prst="rect">
            <a:avLst/>
          </a:prstGeom>
        </p:spPr>
      </p:pic>
      <p:pic>
        <p:nvPicPr>
          <p:cNvPr id="58" name="Picture 57" descr="A close up of a logo&#10;&#10;Description automatically generated">
            <a:extLst>
              <a:ext uri="{FF2B5EF4-FFF2-40B4-BE49-F238E27FC236}">
                <a16:creationId xmlns:a16="http://schemas.microsoft.com/office/drawing/2014/main" id="{07DFAE54-78CD-4DFD-A620-74546424C9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341104" y="2658001"/>
            <a:ext cx="2122699" cy="197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7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4891C-F862-4E76-9B60-6361DE04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/>
              <a:t>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4F789-5417-43FC-8150-C24F983A3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How many more whales are there than dolphins?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How many more whales are there than sharks?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How many more sharks are there than dolphins?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Write a question about the picture graph.</a:t>
            </a:r>
          </a:p>
        </p:txBody>
      </p:sp>
    </p:spTree>
    <p:extLst>
      <p:ext uri="{BB962C8B-B14F-4D97-AF65-F5344CB8AC3E}">
        <p14:creationId xmlns:p14="http://schemas.microsoft.com/office/powerpoint/2010/main" val="161466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0C81876-ACCC-49E5-B794-F1338C8198B1}"/>
              </a:ext>
            </a:extLst>
          </p:cNvPr>
          <p:cNvCxnSpPr/>
          <p:nvPr/>
        </p:nvCxnSpPr>
        <p:spPr>
          <a:xfrm>
            <a:off x="647271" y="2691829"/>
            <a:ext cx="1115773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A6C3BA-A9FD-4145-9EEB-C5168BCF9367}"/>
              </a:ext>
            </a:extLst>
          </p:cNvPr>
          <p:cNvCxnSpPr/>
          <p:nvPr/>
        </p:nvCxnSpPr>
        <p:spPr>
          <a:xfrm>
            <a:off x="647271" y="4590835"/>
            <a:ext cx="1115773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E1115A-BEE1-4FFA-AF01-A787B5E5839C}"/>
              </a:ext>
            </a:extLst>
          </p:cNvPr>
          <p:cNvCxnSpPr>
            <a:cxnSpLocks/>
          </p:cNvCxnSpPr>
          <p:nvPr/>
        </p:nvCxnSpPr>
        <p:spPr>
          <a:xfrm flipH="1" flipV="1">
            <a:off x="3604517" y="1008052"/>
            <a:ext cx="5582" cy="528587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E78CB5-B4C0-4073-BE6E-DF24647BE014}"/>
              </a:ext>
            </a:extLst>
          </p:cNvPr>
          <p:cNvSpPr txBox="1"/>
          <p:nvPr/>
        </p:nvSpPr>
        <p:spPr>
          <a:xfrm>
            <a:off x="647271" y="904126"/>
            <a:ext cx="318498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/>
              <a:t>Fox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ED85F0-24FC-4458-BB92-E0B47E4E9E92}"/>
              </a:ext>
            </a:extLst>
          </p:cNvPr>
          <p:cNvSpPr txBox="1"/>
          <p:nvPr/>
        </p:nvSpPr>
        <p:spPr>
          <a:xfrm>
            <a:off x="647271" y="2605946"/>
            <a:ext cx="27329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/>
              <a:t>Rabbit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CE101C-4C3F-4F91-9AF5-C2FEFE8DF078}"/>
              </a:ext>
            </a:extLst>
          </p:cNvPr>
          <p:cNvSpPr txBox="1"/>
          <p:nvPr/>
        </p:nvSpPr>
        <p:spPr>
          <a:xfrm>
            <a:off x="532543" y="4432761"/>
            <a:ext cx="30775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/>
              <a:t>Squirrel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E412876-7E90-4B6B-B090-FDCF89A4F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14561" y="1315614"/>
            <a:ext cx="1425653" cy="1179850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D449A02-F842-4EF3-9574-068DB8BD42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832261" y="2875810"/>
            <a:ext cx="1407954" cy="1209184"/>
          </a:xfrm>
          <a:prstGeom prst="rect">
            <a:avLst/>
          </a:prstGeom>
        </p:spPr>
      </p:pic>
      <p:pic>
        <p:nvPicPr>
          <p:cNvPr id="26" name="Picture 25" descr="A close up of an animal&#10;&#10;Description automatically generated">
            <a:extLst>
              <a:ext uri="{FF2B5EF4-FFF2-40B4-BE49-F238E27FC236}">
                <a16:creationId xmlns:a16="http://schemas.microsoft.com/office/drawing/2014/main" id="{99AB4B0E-49C8-4377-A45E-1B4C9DCB9E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973453" y="4748910"/>
            <a:ext cx="1513069" cy="1513069"/>
          </a:xfrm>
          <a:prstGeom prst="rect">
            <a:avLst/>
          </a:prstGeom>
        </p:spPr>
      </p:pic>
      <p:pic>
        <p:nvPicPr>
          <p:cNvPr id="30" name="Picture 2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F8E2333-3017-4E39-A401-2203B126A7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378092" y="1315614"/>
            <a:ext cx="1425652" cy="1179849"/>
          </a:xfrm>
          <a:prstGeom prst="rect">
            <a:avLst/>
          </a:prstGeom>
        </p:spPr>
      </p:pic>
      <p:pic>
        <p:nvPicPr>
          <p:cNvPr id="33" name="Picture 3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15A98B-A9AC-4C9B-B658-6188DA203B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98196" y="1308271"/>
            <a:ext cx="1425652" cy="1179849"/>
          </a:xfrm>
          <a:prstGeom prst="rect">
            <a:avLst/>
          </a:prstGeom>
        </p:spPr>
      </p:pic>
      <p:pic>
        <p:nvPicPr>
          <p:cNvPr id="34" name="Picture 3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85169A5-0394-4358-810D-02925EA203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561726" y="1339020"/>
            <a:ext cx="1425652" cy="1179849"/>
          </a:xfrm>
          <a:prstGeom prst="rect">
            <a:avLst/>
          </a:prstGeom>
        </p:spPr>
      </p:pic>
      <p:pic>
        <p:nvPicPr>
          <p:cNvPr id="35" name="Picture 3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FE9EDDF-3CFC-49D1-879E-5CD8D157DE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144637" y="1308271"/>
            <a:ext cx="1425652" cy="1179849"/>
          </a:xfrm>
          <a:prstGeom prst="rect">
            <a:avLst/>
          </a:prstGeom>
        </p:spPr>
      </p:pic>
      <p:pic>
        <p:nvPicPr>
          <p:cNvPr id="36" name="Picture 3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A0BE2CD-A6C9-440B-9214-1711FB4F43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95790" y="2849904"/>
            <a:ext cx="1407954" cy="1209184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463FE77-6C1A-471C-9742-39267AA795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025906" y="2835346"/>
            <a:ext cx="1407954" cy="1209184"/>
          </a:xfrm>
          <a:prstGeom prst="rect">
            <a:avLst/>
          </a:prstGeom>
        </p:spPr>
      </p:pic>
      <p:pic>
        <p:nvPicPr>
          <p:cNvPr id="38" name="Picture 37" descr="A close up of an animal&#10;&#10;Description automatically generated">
            <a:extLst>
              <a:ext uri="{FF2B5EF4-FFF2-40B4-BE49-F238E27FC236}">
                <a16:creationId xmlns:a16="http://schemas.microsoft.com/office/drawing/2014/main" id="{AD32BFE3-4B5F-4EC5-BD2C-407B07FF8B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469604" y="4685844"/>
            <a:ext cx="1513069" cy="151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3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4891C-F862-4E76-9B60-6361DE04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/>
              <a:t>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4F789-5417-43FC-8150-C24F983A3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How many more foxes are there than bunnies?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How many more foxes are there than squirrels?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How many more bunnies are there than squirrels?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Write a question about the picture graph.</a:t>
            </a:r>
          </a:p>
        </p:txBody>
      </p:sp>
    </p:spTree>
    <p:extLst>
      <p:ext uri="{BB962C8B-B14F-4D97-AF65-F5344CB8AC3E}">
        <p14:creationId xmlns:p14="http://schemas.microsoft.com/office/powerpoint/2010/main" val="201825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EE53500BA4D40861019AA4611C3EE" ma:contentTypeVersion="13" ma:contentTypeDescription="Create a new document." ma:contentTypeScope="" ma:versionID="22f5e76ab3c3fbad184c29b357d92be0">
  <xsd:schema xmlns:xsd="http://www.w3.org/2001/XMLSchema" xmlns:xs="http://www.w3.org/2001/XMLSchema" xmlns:p="http://schemas.microsoft.com/office/2006/metadata/properties" xmlns:ns3="321594ff-d109-4727-8c05-228c0236ef60" xmlns:ns4="b8965afb-1948-413b-91ed-26eb5bdfe414" targetNamespace="http://schemas.microsoft.com/office/2006/metadata/properties" ma:root="true" ma:fieldsID="87f3345458b6ff77491cf65c77b3af66" ns3:_="" ns4:_="">
    <xsd:import namespace="321594ff-d109-4727-8c05-228c0236ef60"/>
    <xsd:import namespace="b8965afb-1948-413b-91ed-26eb5bdfe414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594ff-d109-4727-8c05-228c0236ef60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65afb-1948-413b-91ed-26eb5bdfe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130AF8-391C-45C3-B054-6587554C72AE}">
  <ds:schemaRefs>
    <ds:schemaRef ds:uri="http://schemas.microsoft.com/office/infopath/2007/PartnerControls"/>
    <ds:schemaRef ds:uri="http://schemas.microsoft.com/office/2006/documentManagement/types"/>
    <ds:schemaRef ds:uri="b8965afb-1948-413b-91ed-26eb5bdfe414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321594ff-d109-4727-8c05-228c0236ef6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70BF61-8BD9-46E0-9B76-FB4279EE8D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0DFB90-E000-4265-9C86-076F1C0AC6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1594ff-d109-4727-8c05-228c0236ef60"/>
    <ds:schemaRef ds:uri="b8965afb-1948-413b-91ed-26eb5bdfe4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</TotalTime>
  <Words>167</Words>
  <Application>Microsoft Office PowerPoint</Application>
  <PresentationFormat>Widescreen</PresentationFormat>
  <Paragraphs>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Circuit</vt:lpstr>
      <vt:lpstr>Ocean Animals</vt:lpstr>
      <vt:lpstr>PowerPoint Presentation</vt:lpstr>
      <vt:lpstr>Questions </vt:lpstr>
      <vt:lpstr>PowerPoint Presentation</vt:lpstr>
      <vt:lpstr>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Animals</dc:title>
  <dc:creator>Birkmeyer, Jennifer E</dc:creator>
  <cp:lastModifiedBy>Birkmeyer, Jennifer E</cp:lastModifiedBy>
  <cp:revision>3</cp:revision>
  <dcterms:created xsi:type="dcterms:W3CDTF">2020-03-17T18:19:31Z</dcterms:created>
  <dcterms:modified xsi:type="dcterms:W3CDTF">2020-03-20T12:29:08Z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birkmeyer@fultonschools.org</vt:lpwstr>
  </property>
  <property fmtid="{D5CDD505-2E9C-101B-9397-08002B2CF9AE}" pid="5" name="MSIP_Label_0ee3c538-ec52-435f-ae58-017644bd9513_SetDate">
    <vt:lpwstr>2020-03-17T18:36:53.5020923Z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0x0101006D4EE53500BA4D40861019AA4611C3EE</vt:lpwstr>
  </property>
</Properties>
</file>