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6"/>
  </p:notesMasterIdLst>
  <p:sldIdLst>
    <p:sldId id="256" r:id="rId5"/>
    <p:sldId id="267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D8C516-6E02-4662-98D5-EAE1425FBDA6}" v="7" dt="2020-04-14T17:54:01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kmeyer, Jennifer E" userId="f78d6ffa-f650-4b0b-a8a4-b4cf227077fa" providerId="ADAL" clId="{95D8C516-6E02-4662-98D5-EAE1425FBDA6}"/>
    <pc:docChg chg="undo custSel addSld modSld">
      <pc:chgData name="Birkmeyer, Jennifer E" userId="f78d6ffa-f650-4b0b-a8a4-b4cf227077fa" providerId="ADAL" clId="{95D8C516-6E02-4662-98D5-EAE1425FBDA6}" dt="2020-04-14T18:15:39.995" v="331" actId="313"/>
      <pc:docMkLst>
        <pc:docMk/>
      </pc:docMkLst>
      <pc:sldChg chg="addSp modSp mod">
        <pc:chgData name="Birkmeyer, Jennifer E" userId="f78d6ffa-f650-4b0b-a8a4-b4cf227077fa" providerId="ADAL" clId="{95D8C516-6E02-4662-98D5-EAE1425FBDA6}" dt="2020-04-14T16:51:08.166" v="123" actId="1076"/>
        <pc:sldMkLst>
          <pc:docMk/>
          <pc:sldMk cId="964845787" sldId="256"/>
        </pc:sldMkLst>
        <pc:spChg chg="mod">
          <ac:chgData name="Birkmeyer, Jennifer E" userId="f78d6ffa-f650-4b0b-a8a4-b4cf227077fa" providerId="ADAL" clId="{95D8C516-6E02-4662-98D5-EAE1425FBDA6}" dt="2020-04-14T16:51:04.288" v="122" actId="1076"/>
          <ac:spMkLst>
            <pc:docMk/>
            <pc:sldMk cId="964845787" sldId="256"/>
            <ac:spMk id="2" creationId="{EE968812-E61D-49E2-857F-48482CD87BC1}"/>
          </ac:spMkLst>
        </pc:spChg>
        <pc:spChg chg="add mod">
          <ac:chgData name="Birkmeyer, Jennifer E" userId="f78d6ffa-f650-4b0b-a8a4-b4cf227077fa" providerId="ADAL" clId="{95D8C516-6E02-4662-98D5-EAE1425FBDA6}" dt="2020-04-14T16:50:47.477" v="116" actId="1076"/>
          <ac:spMkLst>
            <pc:docMk/>
            <pc:sldMk cId="964845787" sldId="256"/>
            <ac:spMk id="6" creationId="{EB5C4CB9-2B77-4F59-A7A6-9CCD4965BEFB}"/>
          </ac:spMkLst>
        </pc:spChg>
        <pc:spChg chg="add mod">
          <ac:chgData name="Birkmeyer, Jennifer E" userId="f78d6ffa-f650-4b0b-a8a4-b4cf227077fa" providerId="ADAL" clId="{95D8C516-6E02-4662-98D5-EAE1425FBDA6}" dt="2020-04-14T16:51:08.166" v="123" actId="1076"/>
          <ac:spMkLst>
            <pc:docMk/>
            <pc:sldMk cId="964845787" sldId="256"/>
            <ac:spMk id="7" creationId="{AEEE0D71-B903-40CB-AFBD-13E9ADF2ABC0}"/>
          </ac:spMkLst>
        </pc:spChg>
        <pc:picChg chg="mod">
          <ac:chgData name="Birkmeyer, Jennifer E" userId="f78d6ffa-f650-4b0b-a8a4-b4cf227077fa" providerId="ADAL" clId="{95D8C516-6E02-4662-98D5-EAE1425FBDA6}" dt="2020-04-14T16:50:58.935" v="121" actId="1076"/>
          <ac:picMkLst>
            <pc:docMk/>
            <pc:sldMk cId="964845787" sldId="256"/>
            <ac:picMk id="4" creationId="{927A71C5-23F0-487D-9243-D15CD50BC117}"/>
          </ac:picMkLst>
        </pc:picChg>
        <pc:picChg chg="add mod">
          <ac:chgData name="Birkmeyer, Jennifer E" userId="f78d6ffa-f650-4b0b-a8a4-b4cf227077fa" providerId="ADAL" clId="{95D8C516-6E02-4662-98D5-EAE1425FBDA6}" dt="2020-04-14T16:49:42.425" v="44" actId="1076"/>
          <ac:picMkLst>
            <pc:docMk/>
            <pc:sldMk cId="964845787" sldId="256"/>
            <ac:picMk id="5" creationId="{01D792FB-C61B-4140-863B-8970A4CE8BE8}"/>
          </ac:picMkLst>
        </pc:picChg>
      </pc:sldChg>
      <pc:sldChg chg="modSp mod">
        <pc:chgData name="Birkmeyer, Jennifer E" userId="f78d6ffa-f650-4b0b-a8a4-b4cf227077fa" providerId="ADAL" clId="{95D8C516-6E02-4662-98D5-EAE1425FBDA6}" dt="2020-04-14T18:11:22.178" v="308" actId="20577"/>
        <pc:sldMkLst>
          <pc:docMk/>
          <pc:sldMk cId="979868486" sldId="257"/>
        </pc:sldMkLst>
        <pc:spChg chg="mod">
          <ac:chgData name="Birkmeyer, Jennifer E" userId="f78d6ffa-f650-4b0b-a8a4-b4cf227077fa" providerId="ADAL" clId="{95D8C516-6E02-4662-98D5-EAE1425FBDA6}" dt="2020-04-14T18:11:22.178" v="308" actId="20577"/>
          <ac:spMkLst>
            <pc:docMk/>
            <pc:sldMk cId="979868486" sldId="257"/>
            <ac:spMk id="3" creationId="{F5CC7881-41ED-48DF-B806-BB0E34AC5B32}"/>
          </ac:spMkLst>
        </pc:spChg>
      </pc:sldChg>
      <pc:sldChg chg="modSp mod">
        <pc:chgData name="Birkmeyer, Jennifer E" userId="f78d6ffa-f650-4b0b-a8a4-b4cf227077fa" providerId="ADAL" clId="{95D8C516-6E02-4662-98D5-EAE1425FBDA6}" dt="2020-04-14T18:11:26.413" v="310" actId="20577"/>
        <pc:sldMkLst>
          <pc:docMk/>
          <pc:sldMk cId="449777967" sldId="259"/>
        </pc:sldMkLst>
        <pc:spChg chg="mod">
          <ac:chgData name="Birkmeyer, Jennifer E" userId="f78d6ffa-f650-4b0b-a8a4-b4cf227077fa" providerId="ADAL" clId="{95D8C516-6E02-4662-98D5-EAE1425FBDA6}" dt="2020-04-14T18:11:26.413" v="310" actId="20577"/>
          <ac:spMkLst>
            <pc:docMk/>
            <pc:sldMk cId="449777967" sldId="259"/>
            <ac:spMk id="3" creationId="{F5CC7881-41ED-48DF-B806-BB0E34AC5B32}"/>
          </ac:spMkLst>
        </pc:spChg>
      </pc:sldChg>
      <pc:sldChg chg="addSp modSp mod">
        <pc:chgData name="Birkmeyer, Jennifer E" userId="f78d6ffa-f650-4b0b-a8a4-b4cf227077fa" providerId="ADAL" clId="{95D8C516-6E02-4662-98D5-EAE1425FBDA6}" dt="2020-04-14T18:11:30.217" v="312" actId="20577"/>
        <pc:sldMkLst>
          <pc:docMk/>
          <pc:sldMk cId="1443118417" sldId="260"/>
        </pc:sldMkLst>
        <pc:spChg chg="mod">
          <ac:chgData name="Birkmeyer, Jennifer E" userId="f78d6ffa-f650-4b0b-a8a4-b4cf227077fa" providerId="ADAL" clId="{95D8C516-6E02-4662-98D5-EAE1425FBDA6}" dt="2020-04-14T18:11:30.217" v="312" actId="20577"/>
          <ac:spMkLst>
            <pc:docMk/>
            <pc:sldMk cId="1443118417" sldId="260"/>
            <ac:spMk id="3" creationId="{F5CC7881-41ED-48DF-B806-BB0E34AC5B32}"/>
          </ac:spMkLst>
        </pc:spChg>
        <pc:picChg chg="add mod">
          <ac:chgData name="Birkmeyer, Jennifer E" userId="f78d6ffa-f650-4b0b-a8a4-b4cf227077fa" providerId="ADAL" clId="{95D8C516-6E02-4662-98D5-EAE1425FBDA6}" dt="2020-04-14T13:03:16.368" v="5" actId="1076"/>
          <ac:picMkLst>
            <pc:docMk/>
            <pc:sldMk cId="1443118417" sldId="260"/>
            <ac:picMk id="5" creationId="{34F18597-A469-4FF7-B535-DB0137537AB3}"/>
          </ac:picMkLst>
        </pc:picChg>
      </pc:sldChg>
      <pc:sldChg chg="modSp mod">
        <pc:chgData name="Birkmeyer, Jennifer E" userId="f78d6ffa-f650-4b0b-a8a4-b4cf227077fa" providerId="ADAL" clId="{95D8C516-6E02-4662-98D5-EAE1425FBDA6}" dt="2020-04-14T18:11:37.765" v="314" actId="20577"/>
        <pc:sldMkLst>
          <pc:docMk/>
          <pc:sldMk cId="3087935997" sldId="261"/>
        </pc:sldMkLst>
        <pc:spChg chg="mod">
          <ac:chgData name="Birkmeyer, Jennifer E" userId="f78d6ffa-f650-4b0b-a8a4-b4cf227077fa" providerId="ADAL" clId="{95D8C516-6E02-4662-98D5-EAE1425FBDA6}" dt="2020-04-14T18:11:37.765" v="314" actId="20577"/>
          <ac:spMkLst>
            <pc:docMk/>
            <pc:sldMk cId="3087935997" sldId="261"/>
            <ac:spMk id="3" creationId="{F5CC7881-41ED-48DF-B806-BB0E34AC5B32}"/>
          </ac:spMkLst>
        </pc:spChg>
      </pc:sldChg>
      <pc:sldChg chg="addSp modSp mod">
        <pc:chgData name="Birkmeyer, Jennifer E" userId="f78d6ffa-f650-4b0b-a8a4-b4cf227077fa" providerId="ADAL" clId="{95D8C516-6E02-4662-98D5-EAE1425FBDA6}" dt="2020-04-14T18:11:41.118" v="316" actId="20577"/>
        <pc:sldMkLst>
          <pc:docMk/>
          <pc:sldMk cId="1652068684" sldId="262"/>
        </pc:sldMkLst>
        <pc:spChg chg="mod">
          <ac:chgData name="Birkmeyer, Jennifer E" userId="f78d6ffa-f650-4b0b-a8a4-b4cf227077fa" providerId="ADAL" clId="{95D8C516-6E02-4662-98D5-EAE1425FBDA6}" dt="2020-04-14T18:11:41.118" v="316" actId="20577"/>
          <ac:spMkLst>
            <pc:docMk/>
            <pc:sldMk cId="1652068684" sldId="262"/>
            <ac:spMk id="3" creationId="{F5CC7881-41ED-48DF-B806-BB0E34AC5B32}"/>
          </ac:spMkLst>
        </pc:spChg>
        <pc:picChg chg="add mod">
          <ac:chgData name="Birkmeyer, Jennifer E" userId="f78d6ffa-f650-4b0b-a8a4-b4cf227077fa" providerId="ADAL" clId="{95D8C516-6E02-4662-98D5-EAE1425FBDA6}" dt="2020-04-14T13:03:40.590" v="11" actId="1076"/>
          <ac:picMkLst>
            <pc:docMk/>
            <pc:sldMk cId="1652068684" sldId="262"/>
            <ac:picMk id="5" creationId="{10AE0946-60EB-4D7E-90D1-F6AEE642BF6C}"/>
          </ac:picMkLst>
        </pc:picChg>
      </pc:sldChg>
      <pc:sldChg chg="modSp mod">
        <pc:chgData name="Birkmeyer, Jennifer E" userId="f78d6ffa-f650-4b0b-a8a4-b4cf227077fa" providerId="ADAL" clId="{95D8C516-6E02-4662-98D5-EAE1425FBDA6}" dt="2020-04-14T18:11:44.007" v="318" actId="20577"/>
        <pc:sldMkLst>
          <pc:docMk/>
          <pc:sldMk cId="4082761003" sldId="263"/>
        </pc:sldMkLst>
        <pc:spChg chg="mod">
          <ac:chgData name="Birkmeyer, Jennifer E" userId="f78d6ffa-f650-4b0b-a8a4-b4cf227077fa" providerId="ADAL" clId="{95D8C516-6E02-4662-98D5-EAE1425FBDA6}" dt="2020-04-14T18:11:44.007" v="318" actId="20577"/>
          <ac:spMkLst>
            <pc:docMk/>
            <pc:sldMk cId="4082761003" sldId="263"/>
            <ac:spMk id="3" creationId="{F5CC7881-41ED-48DF-B806-BB0E34AC5B32}"/>
          </ac:spMkLst>
        </pc:spChg>
      </pc:sldChg>
      <pc:sldChg chg="addSp modSp mod">
        <pc:chgData name="Birkmeyer, Jennifer E" userId="f78d6ffa-f650-4b0b-a8a4-b4cf227077fa" providerId="ADAL" clId="{95D8C516-6E02-4662-98D5-EAE1425FBDA6}" dt="2020-04-14T18:11:47.177" v="320" actId="20577"/>
        <pc:sldMkLst>
          <pc:docMk/>
          <pc:sldMk cId="3503819915" sldId="264"/>
        </pc:sldMkLst>
        <pc:spChg chg="mod">
          <ac:chgData name="Birkmeyer, Jennifer E" userId="f78d6ffa-f650-4b0b-a8a4-b4cf227077fa" providerId="ADAL" clId="{95D8C516-6E02-4662-98D5-EAE1425FBDA6}" dt="2020-04-14T18:11:47.177" v="320" actId="20577"/>
          <ac:spMkLst>
            <pc:docMk/>
            <pc:sldMk cId="3503819915" sldId="264"/>
            <ac:spMk id="3" creationId="{F5CC7881-41ED-48DF-B806-BB0E34AC5B32}"/>
          </ac:spMkLst>
        </pc:spChg>
        <pc:picChg chg="add mod">
          <ac:chgData name="Birkmeyer, Jennifer E" userId="f78d6ffa-f650-4b0b-a8a4-b4cf227077fa" providerId="ADAL" clId="{95D8C516-6E02-4662-98D5-EAE1425FBDA6}" dt="2020-04-14T13:03:58.155" v="16" actId="14100"/>
          <ac:picMkLst>
            <pc:docMk/>
            <pc:sldMk cId="3503819915" sldId="264"/>
            <ac:picMk id="4" creationId="{39A3A741-7F4D-41EA-A218-39C339CB1217}"/>
          </ac:picMkLst>
        </pc:picChg>
      </pc:sldChg>
      <pc:sldChg chg="modSp mod">
        <pc:chgData name="Birkmeyer, Jennifer E" userId="f78d6ffa-f650-4b0b-a8a4-b4cf227077fa" providerId="ADAL" clId="{95D8C516-6E02-4662-98D5-EAE1425FBDA6}" dt="2020-04-14T18:11:50.413" v="322" actId="20577"/>
        <pc:sldMkLst>
          <pc:docMk/>
          <pc:sldMk cId="1460448115" sldId="265"/>
        </pc:sldMkLst>
        <pc:spChg chg="mod">
          <ac:chgData name="Birkmeyer, Jennifer E" userId="f78d6ffa-f650-4b0b-a8a4-b4cf227077fa" providerId="ADAL" clId="{95D8C516-6E02-4662-98D5-EAE1425FBDA6}" dt="2020-04-14T18:11:50.413" v="322" actId="20577"/>
          <ac:spMkLst>
            <pc:docMk/>
            <pc:sldMk cId="1460448115" sldId="265"/>
            <ac:spMk id="3" creationId="{F5CC7881-41ED-48DF-B806-BB0E34AC5B32}"/>
          </ac:spMkLst>
        </pc:spChg>
      </pc:sldChg>
      <pc:sldChg chg="modSp add mod">
        <pc:chgData name="Birkmeyer, Jennifer E" userId="f78d6ffa-f650-4b0b-a8a4-b4cf227077fa" providerId="ADAL" clId="{95D8C516-6E02-4662-98D5-EAE1425FBDA6}" dt="2020-04-14T18:15:39.995" v="331" actId="313"/>
        <pc:sldMkLst>
          <pc:docMk/>
          <pc:sldMk cId="542059697" sldId="267"/>
        </pc:sldMkLst>
        <pc:spChg chg="mod">
          <ac:chgData name="Birkmeyer, Jennifer E" userId="f78d6ffa-f650-4b0b-a8a4-b4cf227077fa" providerId="ADAL" clId="{95D8C516-6E02-4662-98D5-EAE1425FBDA6}" dt="2020-04-14T17:54:53.299" v="239" actId="122"/>
          <ac:spMkLst>
            <pc:docMk/>
            <pc:sldMk cId="542059697" sldId="267"/>
            <ac:spMk id="2" creationId="{FFD2F7CA-D69E-45B0-8DDE-6CF1C59C93F1}"/>
          </ac:spMkLst>
        </pc:spChg>
        <pc:spChg chg="mod">
          <ac:chgData name="Birkmeyer, Jennifer E" userId="f78d6ffa-f650-4b0b-a8a4-b4cf227077fa" providerId="ADAL" clId="{95D8C516-6E02-4662-98D5-EAE1425FBDA6}" dt="2020-04-14T18:15:39.995" v="331" actId="313"/>
          <ac:spMkLst>
            <pc:docMk/>
            <pc:sldMk cId="542059697" sldId="267"/>
            <ac:spMk id="3" creationId="{3C062069-71E7-4DCC-A6C5-DE0DB0E2D8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5409E-3A66-4BCF-BFCF-1D25C175005A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B75CC-0481-4072-B599-AE908AE2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7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6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2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3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9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6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5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8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1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3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1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943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A71C5-23F0-487D-9243-D15CD50BC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68812-E61D-49E2-857F-48482CD87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7135" y="-1388627"/>
            <a:ext cx="6997681" cy="2807208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Teach Riley fractions</a:t>
            </a:r>
          </a:p>
        </p:txBody>
      </p:sp>
      <p:pic>
        <p:nvPicPr>
          <p:cNvPr id="5" name="Picture 4" descr="A dog lying on the ground&#10;&#10;Description automatically generated">
            <a:extLst>
              <a:ext uri="{FF2B5EF4-FFF2-40B4-BE49-F238E27FC236}">
                <a16:creationId xmlns:a16="http://schemas.microsoft.com/office/drawing/2014/main" id="{01D792FB-C61B-4140-863B-8970A4CE8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44" y="3256983"/>
            <a:ext cx="2571750" cy="342900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B5C4CB9-2B77-4F59-A7A6-9CCD4965BEFB}"/>
              </a:ext>
            </a:extLst>
          </p:cNvPr>
          <p:cNvSpPr/>
          <p:nvPr/>
        </p:nvSpPr>
        <p:spPr>
          <a:xfrm>
            <a:off x="3431262" y="1655499"/>
            <a:ext cx="3400746" cy="18185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EE0D71-B903-40CB-AFBD-13E9ADF2ABC0}"/>
              </a:ext>
            </a:extLst>
          </p:cNvPr>
          <p:cNvSpPr txBox="1"/>
          <p:nvPr/>
        </p:nvSpPr>
        <p:spPr>
          <a:xfrm>
            <a:off x="3974909" y="1994576"/>
            <a:ext cx="257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fractions? I hope someone can help me learn about them.</a:t>
            </a:r>
          </a:p>
        </p:txBody>
      </p:sp>
    </p:spTree>
    <p:extLst>
      <p:ext uri="{BB962C8B-B14F-4D97-AF65-F5344CB8AC3E}">
        <p14:creationId xmlns:p14="http://schemas.microsoft.com/office/powerpoint/2010/main" val="96484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7D4F720-0A33-413D-A547-EE78BC61CD04}"/>
              </a:ext>
            </a:extLst>
          </p:cNvPr>
          <p:cNvSpPr/>
          <p:nvPr/>
        </p:nvSpPr>
        <p:spPr>
          <a:xfrm>
            <a:off x="4332515" y="3331028"/>
            <a:ext cx="2764971" cy="2166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7881-41ED-48DF-B806-BB0E34AC5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385" y="1883227"/>
            <a:ext cx="11029615" cy="9243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Riley thinks this is partitioned into four equal parts. Can you help her correct this?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0CEBA-7228-4C5F-A75E-7A215F42248C}"/>
              </a:ext>
            </a:extLst>
          </p:cNvPr>
          <p:cNvSpPr/>
          <p:nvPr/>
        </p:nvSpPr>
        <p:spPr>
          <a:xfrm>
            <a:off x="1784528" y="582568"/>
            <a:ext cx="76833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Riley has been doing fractions incorrectly. </a:t>
            </a:r>
          </a:p>
          <a:p>
            <a:pPr algn="ctr"/>
            <a:r>
              <a:rPr 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 her fix her fractions.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B9F8FD-3E90-4FE7-BA1C-465D82548B6C}"/>
              </a:ext>
            </a:extLst>
          </p:cNvPr>
          <p:cNvCxnSpPr>
            <a:cxnSpLocks/>
            <a:endCxn id="7" idx="4"/>
          </p:cNvCxnSpPr>
          <p:nvPr/>
        </p:nvCxnSpPr>
        <p:spPr>
          <a:xfrm>
            <a:off x="5681669" y="3331028"/>
            <a:ext cx="33332" cy="216625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4A9061-710F-4BAB-A754-9C267976AB85}"/>
              </a:ext>
            </a:extLst>
          </p:cNvPr>
          <p:cNvCxnSpPr>
            <a:cxnSpLocks/>
          </p:cNvCxnSpPr>
          <p:nvPr/>
        </p:nvCxnSpPr>
        <p:spPr>
          <a:xfrm flipH="1">
            <a:off x="4473616" y="4876713"/>
            <a:ext cx="244943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448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3B22F8-8DF8-45F3-BF1F-05C597339444}"/>
              </a:ext>
            </a:extLst>
          </p:cNvPr>
          <p:cNvSpPr/>
          <p:nvPr/>
        </p:nvSpPr>
        <p:spPr>
          <a:xfrm>
            <a:off x="638620" y="863695"/>
            <a:ext cx="3511233" cy="3779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Riley says thank you so much for helping her with fractions!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dog&#10;&#10;Description automatically generated">
            <a:extLst>
              <a:ext uri="{FF2B5EF4-FFF2-40B4-BE49-F238E27FC236}">
                <a16:creationId xmlns:a16="http://schemas.microsoft.com/office/drawing/2014/main" id="{3638BB0F-7432-422E-8E11-F9199B31B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1" r="-1" b="14552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68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2F7CA-D69E-45B0-8DDE-6CF1C59C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62069-71E7-4DCC-A6C5-DE0DB0E2D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Draw each shape on a separate piece of paper to show Riley how to properly partition the shapes. </a:t>
            </a:r>
          </a:p>
        </p:txBody>
      </p:sp>
    </p:spTree>
    <p:extLst>
      <p:ext uri="{BB962C8B-B14F-4D97-AF65-F5344CB8AC3E}">
        <p14:creationId xmlns:p14="http://schemas.microsoft.com/office/powerpoint/2010/main" val="54205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7881-41ED-48DF-B806-BB0E34AC5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385" y="1788536"/>
            <a:ext cx="11029615" cy="9243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Riley thinks this is equally partitioned in half. Can you help her correct this?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0CEBA-7228-4C5F-A75E-7A215F42248C}"/>
              </a:ext>
            </a:extLst>
          </p:cNvPr>
          <p:cNvSpPr/>
          <p:nvPr/>
        </p:nvSpPr>
        <p:spPr>
          <a:xfrm>
            <a:off x="1784528" y="582568"/>
            <a:ext cx="76833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Riley has been doing fractions incorrectly. </a:t>
            </a:r>
          </a:p>
          <a:p>
            <a:pPr algn="ctr"/>
            <a:r>
              <a:rPr 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 her fix her fractions.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DD0C13-3163-4002-A408-8872F8CF9141}"/>
              </a:ext>
            </a:extLst>
          </p:cNvPr>
          <p:cNvSpPr/>
          <p:nvPr/>
        </p:nvSpPr>
        <p:spPr>
          <a:xfrm>
            <a:off x="4332515" y="3331028"/>
            <a:ext cx="2764971" cy="2166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D78681-0261-49F6-9B63-E0C5431429A1}"/>
              </a:ext>
            </a:extLst>
          </p:cNvPr>
          <p:cNvCxnSpPr>
            <a:cxnSpLocks/>
          </p:cNvCxnSpPr>
          <p:nvPr/>
        </p:nvCxnSpPr>
        <p:spPr>
          <a:xfrm>
            <a:off x="5203371" y="3429000"/>
            <a:ext cx="0" cy="193765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at that is lying down and looking at the camera&#10;&#10;Description automatically generated">
            <a:extLst>
              <a:ext uri="{FF2B5EF4-FFF2-40B4-BE49-F238E27FC236}">
                <a16:creationId xmlns:a16="http://schemas.microsoft.com/office/drawing/2014/main" id="{B9EB48FF-C8A7-45D5-9AB5-1C37BF394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282" y="3170043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6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2E0C75-254E-41E1-98CF-F61CDF9D3012}"/>
              </a:ext>
            </a:extLst>
          </p:cNvPr>
          <p:cNvSpPr/>
          <p:nvPr/>
        </p:nvSpPr>
        <p:spPr>
          <a:xfrm>
            <a:off x="3733800" y="3429000"/>
            <a:ext cx="5497286" cy="204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7881-41ED-48DF-B806-BB0E34AC5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385" y="1883227"/>
            <a:ext cx="11029615" cy="9243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Riley thinks this is partitioned correctly in halves. Can you help her correct this?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0CEBA-7228-4C5F-A75E-7A215F42248C}"/>
              </a:ext>
            </a:extLst>
          </p:cNvPr>
          <p:cNvSpPr/>
          <p:nvPr/>
        </p:nvSpPr>
        <p:spPr>
          <a:xfrm>
            <a:off x="1784528" y="582568"/>
            <a:ext cx="76833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Riley has been doing fractions incorrectly. </a:t>
            </a:r>
          </a:p>
          <a:p>
            <a:pPr algn="ctr"/>
            <a:r>
              <a:rPr 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 her fix her fractions.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D78681-0261-49F6-9B63-E0C5431429A1}"/>
              </a:ext>
            </a:extLst>
          </p:cNvPr>
          <p:cNvCxnSpPr>
            <a:cxnSpLocks/>
          </p:cNvCxnSpPr>
          <p:nvPr/>
        </p:nvCxnSpPr>
        <p:spPr>
          <a:xfrm flipH="1">
            <a:off x="3733800" y="4093029"/>
            <a:ext cx="545374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77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2E0C75-254E-41E1-98CF-F61CDF9D3012}"/>
              </a:ext>
            </a:extLst>
          </p:cNvPr>
          <p:cNvSpPr/>
          <p:nvPr/>
        </p:nvSpPr>
        <p:spPr>
          <a:xfrm>
            <a:off x="3733800" y="3429000"/>
            <a:ext cx="5497286" cy="204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7881-41ED-48DF-B806-BB0E34AC5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385" y="1883227"/>
            <a:ext cx="11029615" cy="9243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Riley thinks this is partitioned equally in halves. Can you help her correct this?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0CEBA-7228-4C5F-A75E-7A215F42248C}"/>
              </a:ext>
            </a:extLst>
          </p:cNvPr>
          <p:cNvSpPr/>
          <p:nvPr/>
        </p:nvSpPr>
        <p:spPr>
          <a:xfrm>
            <a:off x="1784528" y="582568"/>
            <a:ext cx="76833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Riley has been doing fractions incorrectly. </a:t>
            </a:r>
          </a:p>
          <a:p>
            <a:pPr algn="ctr"/>
            <a:r>
              <a:rPr 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 her fix her fractions.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D78681-0261-49F6-9B63-E0C5431429A1}"/>
              </a:ext>
            </a:extLst>
          </p:cNvPr>
          <p:cNvCxnSpPr>
            <a:cxnSpLocks/>
          </p:cNvCxnSpPr>
          <p:nvPr/>
        </p:nvCxnSpPr>
        <p:spPr>
          <a:xfrm flipH="1">
            <a:off x="3733800" y="4506686"/>
            <a:ext cx="545374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B9F8FD-3E90-4FE7-BA1C-465D82548B6C}"/>
              </a:ext>
            </a:extLst>
          </p:cNvPr>
          <p:cNvCxnSpPr>
            <a:cxnSpLocks/>
          </p:cNvCxnSpPr>
          <p:nvPr/>
        </p:nvCxnSpPr>
        <p:spPr>
          <a:xfrm>
            <a:off x="6493328" y="3483428"/>
            <a:ext cx="0" cy="193765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rown and white dog looking at the camera&#10;&#10;Description automatically generated">
            <a:extLst>
              <a:ext uri="{FF2B5EF4-FFF2-40B4-BE49-F238E27FC236}">
                <a16:creationId xmlns:a16="http://schemas.microsoft.com/office/drawing/2014/main" id="{34F18597-A469-4FF7-B535-DB0137537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4" y="3063779"/>
            <a:ext cx="2415100" cy="322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1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2E0C75-254E-41E1-98CF-F61CDF9D3012}"/>
              </a:ext>
            </a:extLst>
          </p:cNvPr>
          <p:cNvSpPr/>
          <p:nvPr/>
        </p:nvSpPr>
        <p:spPr>
          <a:xfrm>
            <a:off x="3733800" y="3429000"/>
            <a:ext cx="5497286" cy="204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7881-41ED-48DF-B806-BB0E34AC5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385" y="1883227"/>
            <a:ext cx="11029615" cy="9243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Riley thinks this is partitioned into four equal parts. Can you help her correct this?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0CEBA-7228-4C5F-A75E-7A215F42248C}"/>
              </a:ext>
            </a:extLst>
          </p:cNvPr>
          <p:cNvSpPr/>
          <p:nvPr/>
        </p:nvSpPr>
        <p:spPr>
          <a:xfrm>
            <a:off x="1784528" y="582568"/>
            <a:ext cx="76833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Riley has been doing fractions incorrectly. </a:t>
            </a:r>
          </a:p>
          <a:p>
            <a:pPr algn="ctr"/>
            <a:r>
              <a:rPr 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 her fix her fractions.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D78681-0261-49F6-9B63-E0C5431429A1}"/>
              </a:ext>
            </a:extLst>
          </p:cNvPr>
          <p:cNvCxnSpPr>
            <a:cxnSpLocks/>
          </p:cNvCxnSpPr>
          <p:nvPr/>
        </p:nvCxnSpPr>
        <p:spPr>
          <a:xfrm flipH="1">
            <a:off x="3733800" y="4506686"/>
            <a:ext cx="545374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B9F8FD-3E90-4FE7-BA1C-465D82548B6C}"/>
              </a:ext>
            </a:extLst>
          </p:cNvPr>
          <p:cNvCxnSpPr>
            <a:cxnSpLocks/>
          </p:cNvCxnSpPr>
          <p:nvPr/>
        </p:nvCxnSpPr>
        <p:spPr>
          <a:xfrm>
            <a:off x="5065220" y="3429000"/>
            <a:ext cx="0" cy="20465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93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2E0C75-254E-41E1-98CF-F61CDF9D3012}"/>
              </a:ext>
            </a:extLst>
          </p:cNvPr>
          <p:cNvSpPr/>
          <p:nvPr/>
        </p:nvSpPr>
        <p:spPr>
          <a:xfrm>
            <a:off x="3733800" y="3429000"/>
            <a:ext cx="5497286" cy="204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7881-41ED-48DF-B806-BB0E34AC5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385" y="1883227"/>
            <a:ext cx="11029615" cy="9243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Riley thinks this is partitioned into four equal parts. Can you help her correct this?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0CEBA-7228-4C5F-A75E-7A215F42248C}"/>
              </a:ext>
            </a:extLst>
          </p:cNvPr>
          <p:cNvSpPr/>
          <p:nvPr/>
        </p:nvSpPr>
        <p:spPr>
          <a:xfrm>
            <a:off x="1784528" y="582568"/>
            <a:ext cx="76833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Riley has been doing fractions incorrectly. </a:t>
            </a:r>
          </a:p>
          <a:p>
            <a:pPr algn="ctr"/>
            <a:r>
              <a:rPr 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 her fix her fractions.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D78681-0261-49F6-9B63-E0C5431429A1}"/>
              </a:ext>
            </a:extLst>
          </p:cNvPr>
          <p:cNvCxnSpPr>
            <a:cxnSpLocks/>
          </p:cNvCxnSpPr>
          <p:nvPr/>
        </p:nvCxnSpPr>
        <p:spPr>
          <a:xfrm flipH="1">
            <a:off x="3733800" y="5164232"/>
            <a:ext cx="545374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B9F8FD-3E90-4FE7-BA1C-465D82548B6C}"/>
              </a:ext>
            </a:extLst>
          </p:cNvPr>
          <p:cNvCxnSpPr>
            <a:cxnSpLocks/>
          </p:cNvCxnSpPr>
          <p:nvPr/>
        </p:nvCxnSpPr>
        <p:spPr>
          <a:xfrm>
            <a:off x="6390586" y="3429000"/>
            <a:ext cx="0" cy="20465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indoor, cat, dog, brown&#10;&#10;Description automatically generated">
            <a:extLst>
              <a:ext uri="{FF2B5EF4-FFF2-40B4-BE49-F238E27FC236}">
                <a16:creationId xmlns:a16="http://schemas.microsoft.com/office/drawing/2014/main" id="{10AE0946-60EB-4D7E-90D1-F6AEE642B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461" y="3428894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6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2E0C75-254E-41E1-98CF-F61CDF9D3012}"/>
              </a:ext>
            </a:extLst>
          </p:cNvPr>
          <p:cNvSpPr/>
          <p:nvPr/>
        </p:nvSpPr>
        <p:spPr>
          <a:xfrm>
            <a:off x="3733800" y="3429000"/>
            <a:ext cx="5497286" cy="204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7881-41ED-48DF-B806-BB0E34AC5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385" y="1883227"/>
            <a:ext cx="11029615" cy="9243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Riley thinks this is partitioned into four equal parts. Can you help her correct this?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0CEBA-7228-4C5F-A75E-7A215F42248C}"/>
              </a:ext>
            </a:extLst>
          </p:cNvPr>
          <p:cNvSpPr/>
          <p:nvPr/>
        </p:nvSpPr>
        <p:spPr>
          <a:xfrm>
            <a:off x="1784528" y="582568"/>
            <a:ext cx="76833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Riley has been doing fractions incorrectly. </a:t>
            </a:r>
          </a:p>
          <a:p>
            <a:pPr algn="ctr"/>
            <a:r>
              <a:rPr 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 her fix her fractions.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B9F8FD-3E90-4FE7-BA1C-465D82548B6C}"/>
              </a:ext>
            </a:extLst>
          </p:cNvPr>
          <p:cNvCxnSpPr>
            <a:cxnSpLocks/>
          </p:cNvCxnSpPr>
          <p:nvPr/>
        </p:nvCxnSpPr>
        <p:spPr>
          <a:xfrm>
            <a:off x="6390586" y="3429000"/>
            <a:ext cx="0" cy="20465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76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7D4F720-0A33-413D-A547-EE78BC61CD04}"/>
              </a:ext>
            </a:extLst>
          </p:cNvPr>
          <p:cNvSpPr/>
          <p:nvPr/>
        </p:nvSpPr>
        <p:spPr>
          <a:xfrm>
            <a:off x="4332515" y="3331028"/>
            <a:ext cx="2764971" cy="2166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7881-41ED-48DF-B806-BB0E34AC5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385" y="1883227"/>
            <a:ext cx="11029615" cy="9243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Riley thinks this is partitioned into four equal parts. Can you help her correct this?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0CEBA-7228-4C5F-A75E-7A215F42248C}"/>
              </a:ext>
            </a:extLst>
          </p:cNvPr>
          <p:cNvSpPr/>
          <p:nvPr/>
        </p:nvSpPr>
        <p:spPr>
          <a:xfrm>
            <a:off x="1784528" y="582568"/>
            <a:ext cx="76833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Riley has been doing fractions incorrectly. </a:t>
            </a:r>
          </a:p>
          <a:p>
            <a:pPr algn="ctr"/>
            <a:r>
              <a:rPr 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 her fix her fractions.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B9F8FD-3E90-4FE7-BA1C-465D82548B6C}"/>
              </a:ext>
            </a:extLst>
          </p:cNvPr>
          <p:cNvCxnSpPr>
            <a:cxnSpLocks/>
            <a:endCxn id="7" idx="4"/>
          </p:cNvCxnSpPr>
          <p:nvPr/>
        </p:nvCxnSpPr>
        <p:spPr>
          <a:xfrm>
            <a:off x="5681669" y="3331028"/>
            <a:ext cx="33332" cy="216625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4A9061-710F-4BAB-A754-9C267976AB85}"/>
              </a:ext>
            </a:extLst>
          </p:cNvPr>
          <p:cNvCxnSpPr>
            <a:cxnSpLocks/>
            <a:stCxn id="7" idx="7"/>
          </p:cNvCxnSpPr>
          <p:nvPr/>
        </p:nvCxnSpPr>
        <p:spPr>
          <a:xfrm flipH="1">
            <a:off x="5034337" y="3648269"/>
            <a:ext cx="1658228" cy="16531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rown and white dog looking at the camera&#10;&#10;Description automatically generated">
            <a:extLst>
              <a:ext uri="{FF2B5EF4-FFF2-40B4-BE49-F238E27FC236}">
                <a16:creationId xmlns:a16="http://schemas.microsoft.com/office/drawing/2014/main" id="{39A3A741-7F4D-41EA-A218-39C339CB1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42" y="2809807"/>
            <a:ext cx="2524577" cy="36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1991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43C22"/>
      </a:dk2>
      <a:lt2>
        <a:srgbClr val="E8E2E2"/>
      </a:lt2>
      <a:accent1>
        <a:srgbClr val="37B0AC"/>
      </a:accent1>
      <a:accent2>
        <a:srgbClr val="2DB578"/>
      </a:accent2>
      <a:accent3>
        <a:srgbClr val="39B649"/>
      </a:accent3>
      <a:accent4>
        <a:srgbClr val="53B52C"/>
      </a:accent4>
      <a:accent5>
        <a:srgbClr val="8AAE36"/>
      </a:accent5>
      <a:accent6>
        <a:srgbClr val="B2A32C"/>
      </a:accent6>
      <a:hlink>
        <a:srgbClr val="618D2F"/>
      </a:hlink>
      <a:folHlink>
        <a:srgbClr val="7F7F7F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EE53500BA4D40861019AA4611C3EE" ma:contentTypeVersion="13" ma:contentTypeDescription="Create a new document." ma:contentTypeScope="" ma:versionID="22f5e76ab3c3fbad184c29b357d92be0">
  <xsd:schema xmlns:xsd="http://www.w3.org/2001/XMLSchema" xmlns:xs="http://www.w3.org/2001/XMLSchema" xmlns:p="http://schemas.microsoft.com/office/2006/metadata/properties" xmlns:ns3="321594ff-d109-4727-8c05-228c0236ef60" xmlns:ns4="b8965afb-1948-413b-91ed-26eb5bdfe414" targetNamespace="http://schemas.microsoft.com/office/2006/metadata/properties" ma:root="true" ma:fieldsID="87f3345458b6ff77491cf65c77b3af66" ns3:_="" ns4:_="">
    <xsd:import namespace="321594ff-d109-4727-8c05-228c0236ef60"/>
    <xsd:import namespace="b8965afb-1948-413b-91ed-26eb5bdfe414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594ff-d109-4727-8c05-228c0236ef60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65afb-1948-413b-91ed-26eb5bdfe4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62CB6A-8BD4-4D33-9662-4D91A539B09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5AF745-482A-4DA0-AFAB-E4117BBD4B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DD42B8-D950-4082-AA8E-5B79C05470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594ff-d109-4727-8c05-228c0236ef60"/>
    <ds:schemaRef ds:uri="b8965afb-1948-413b-91ed-26eb5bdfe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286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Franklin Gothic Book</vt:lpstr>
      <vt:lpstr>Franklin Gothic Demi</vt:lpstr>
      <vt:lpstr>Gill Sans MT</vt:lpstr>
      <vt:lpstr>Wingdings 2</vt:lpstr>
      <vt:lpstr>DividendVTI</vt:lpstr>
      <vt:lpstr>Teach Riley fractions</vt:lpstr>
      <vt:lpstr>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This Wrong?</dc:title>
  <dc:creator>Birkmeyer, Jennifer E</dc:creator>
  <cp:lastModifiedBy>Birkmeyer, Jennifer E</cp:lastModifiedBy>
  <cp:revision>2</cp:revision>
  <dcterms:created xsi:type="dcterms:W3CDTF">2020-04-13T19:07:14Z</dcterms:created>
  <dcterms:modified xsi:type="dcterms:W3CDTF">2020-04-14T18:15:41Z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birkmeyer@fultonschools.org</vt:lpwstr>
  </property>
  <property fmtid="{D5CDD505-2E9C-101B-9397-08002B2CF9AE}" pid="5" name="MSIP_Label_0ee3c538-ec52-435f-ae58-017644bd9513_SetDate">
    <vt:lpwstr>2020-04-13T19:21:47.8929611Z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0x0101006D4EE53500BA4D40861019AA4611C3EE</vt:lpwstr>
  </property>
</Properties>
</file>