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78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9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49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83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33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6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4/1/2020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56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4/1/2020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14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4/1/2020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655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51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591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85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3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.stackexchange.com/questions/3119145/general-equation-of-cylinder-surfac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ibiduspsc.blogspot.com/2015/11/jogo-da-memoria-de-solidos-geometricos.html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bskids.org/peg/games/magical-shape-hu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9C85954-B912-4D9E-86E6-B451672374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51" b="948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31F801-9A4B-4282-BC39-E4A3359263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082" y="2684034"/>
            <a:ext cx="5618019" cy="2802219"/>
          </a:xfrm>
        </p:spPr>
        <p:txBody>
          <a:bodyPr anchor="b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Creating 3D Shapes out of 2D Shapes</a:t>
            </a:r>
          </a:p>
        </p:txBody>
      </p:sp>
    </p:spTree>
    <p:extLst>
      <p:ext uri="{BB962C8B-B14F-4D97-AF65-F5344CB8AC3E}">
        <p14:creationId xmlns:p14="http://schemas.microsoft.com/office/powerpoint/2010/main" val="82027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514C0-B15D-45DC-BA11-C43603AD9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1) What 3D shape would the following 2D shapes make?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79E22C-F0F9-4226-BF9A-689239336D0C}"/>
              </a:ext>
            </a:extLst>
          </p:cNvPr>
          <p:cNvSpPr/>
          <p:nvPr/>
        </p:nvSpPr>
        <p:spPr>
          <a:xfrm>
            <a:off x="1097280" y="3030876"/>
            <a:ext cx="1430163" cy="1376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FB7821-050F-400C-BCF6-88A7C533A235}"/>
              </a:ext>
            </a:extLst>
          </p:cNvPr>
          <p:cNvSpPr/>
          <p:nvPr/>
        </p:nvSpPr>
        <p:spPr>
          <a:xfrm>
            <a:off x="2944916" y="3030875"/>
            <a:ext cx="1430163" cy="1376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F5BC2A-8048-4B2E-A5AB-66E3F0857939}"/>
              </a:ext>
            </a:extLst>
          </p:cNvPr>
          <p:cNvSpPr/>
          <p:nvPr/>
        </p:nvSpPr>
        <p:spPr>
          <a:xfrm>
            <a:off x="4792552" y="3030876"/>
            <a:ext cx="1430163" cy="1376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784E4AC-455E-4DE6-96E8-A1A907E74380}"/>
              </a:ext>
            </a:extLst>
          </p:cNvPr>
          <p:cNvSpPr/>
          <p:nvPr/>
        </p:nvSpPr>
        <p:spPr>
          <a:xfrm>
            <a:off x="6640188" y="3030875"/>
            <a:ext cx="1430163" cy="1376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30D942-5D88-4F39-B109-3357BC509ABD}"/>
              </a:ext>
            </a:extLst>
          </p:cNvPr>
          <p:cNvSpPr/>
          <p:nvPr/>
        </p:nvSpPr>
        <p:spPr>
          <a:xfrm>
            <a:off x="3362389" y="4744948"/>
            <a:ext cx="1430163" cy="1376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46D12F8-266F-474D-A996-E0837E078570}"/>
              </a:ext>
            </a:extLst>
          </p:cNvPr>
          <p:cNvSpPr/>
          <p:nvPr/>
        </p:nvSpPr>
        <p:spPr>
          <a:xfrm>
            <a:off x="5210025" y="4744947"/>
            <a:ext cx="1430163" cy="1376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4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514C0-B15D-45DC-BA11-C43603AD9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2) What 3D shape would the following 2D shapes make?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FF2D71-625A-421A-8A10-7EBCBCAF34BC}"/>
              </a:ext>
            </a:extLst>
          </p:cNvPr>
          <p:cNvSpPr/>
          <p:nvPr/>
        </p:nvSpPr>
        <p:spPr>
          <a:xfrm>
            <a:off x="10134771" y="4641350"/>
            <a:ext cx="1430163" cy="1376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93B528-F4F3-496F-AE10-185A39C75871}"/>
              </a:ext>
            </a:extLst>
          </p:cNvPr>
          <p:cNvSpPr/>
          <p:nvPr/>
        </p:nvSpPr>
        <p:spPr>
          <a:xfrm>
            <a:off x="10044700" y="2628642"/>
            <a:ext cx="1430163" cy="1376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A06535-06DD-437D-A732-ED233B829739}"/>
              </a:ext>
            </a:extLst>
          </p:cNvPr>
          <p:cNvSpPr/>
          <p:nvPr/>
        </p:nvSpPr>
        <p:spPr>
          <a:xfrm>
            <a:off x="4601110" y="3264613"/>
            <a:ext cx="4161034" cy="1376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8032F7-4E62-498C-BF30-67B48B100847}"/>
              </a:ext>
            </a:extLst>
          </p:cNvPr>
          <p:cNvSpPr/>
          <p:nvPr/>
        </p:nvSpPr>
        <p:spPr>
          <a:xfrm>
            <a:off x="206853" y="4786044"/>
            <a:ext cx="4161034" cy="1376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761B30-FFAC-4768-B83E-1EC867286AD2}"/>
              </a:ext>
            </a:extLst>
          </p:cNvPr>
          <p:cNvSpPr/>
          <p:nvPr/>
        </p:nvSpPr>
        <p:spPr>
          <a:xfrm>
            <a:off x="4601110" y="4786043"/>
            <a:ext cx="4161034" cy="1376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97E8E8A-52A0-4944-AEB5-5E537D31BCA5}"/>
              </a:ext>
            </a:extLst>
          </p:cNvPr>
          <p:cNvSpPr/>
          <p:nvPr/>
        </p:nvSpPr>
        <p:spPr>
          <a:xfrm>
            <a:off x="123290" y="3196290"/>
            <a:ext cx="4161034" cy="1376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8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514C0-B15D-45DC-BA11-C43603AD9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3) What 2 2D shapes are found in a cylinder? </a:t>
            </a:r>
          </a:p>
        </p:txBody>
      </p:sp>
      <p:pic>
        <p:nvPicPr>
          <p:cNvPr id="5" name="Picture 4" descr="A close up of a lamp&#10;&#10;Description automatically generated">
            <a:extLst>
              <a:ext uri="{FF2B5EF4-FFF2-40B4-BE49-F238E27FC236}">
                <a16:creationId xmlns:a16="http://schemas.microsoft.com/office/drawing/2014/main" id="{5991DA2B-DEAA-45EC-ADBD-9323DC68BB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449682" y="2630317"/>
            <a:ext cx="2162477" cy="26864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DDAD993-E625-43A0-BC5C-F96422ACB703}"/>
              </a:ext>
            </a:extLst>
          </p:cNvPr>
          <p:cNvSpPr txBox="1"/>
          <p:nvPr/>
        </p:nvSpPr>
        <p:spPr>
          <a:xfrm>
            <a:off x="4449682" y="5316742"/>
            <a:ext cx="2162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math.stackexchange.com/questions/3119145/general-equation-of-cylinder-surface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80306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514C0-B15D-45DC-BA11-C43603AD9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4) What 1 2D shapes are found in a cone? 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FF97694F-778E-4E37-8D8F-3639670FEA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801438" y="2246698"/>
            <a:ext cx="2749407" cy="33459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B8005A1-2A47-400B-A80C-1C478CE5D3D7}"/>
              </a:ext>
            </a:extLst>
          </p:cNvPr>
          <p:cNvSpPr txBox="1"/>
          <p:nvPr/>
        </p:nvSpPr>
        <p:spPr>
          <a:xfrm>
            <a:off x="3801438" y="5556918"/>
            <a:ext cx="2749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pibiduspsc.blogspot.com/2015/11/jogo-da-memoria-de-solidos-geometricos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/3.0/"/>
              </a:rPr>
              <a:t>CC BY-NC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386664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01E0B-457A-4A13-A575-96AADB3DD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If given time play the following game: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8D75A-F913-4122-98C7-F6F97D0A6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Magical Shape Hunt</a:t>
            </a:r>
          </a:p>
          <a:p>
            <a:endParaRPr lang="en-US" dirty="0"/>
          </a:p>
          <a:p>
            <a:r>
              <a:rPr lang="en-US" u="sng" dirty="0">
                <a:hlinkClick r:id="rId2"/>
              </a:rPr>
              <a:t>https://pbskids.org/peg/games/magical-shape-hunt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68762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RegularSeedRightStep">
      <a:dk1>
        <a:srgbClr val="000000"/>
      </a:dk1>
      <a:lt1>
        <a:srgbClr val="FFFFFF"/>
      </a:lt1>
      <a:dk2>
        <a:srgbClr val="24412A"/>
      </a:dk2>
      <a:lt2>
        <a:srgbClr val="E8EAED"/>
      </a:lt2>
      <a:accent1>
        <a:srgbClr val="E58E24"/>
      </a:accent1>
      <a:accent2>
        <a:srgbClr val="AAA412"/>
      </a:accent2>
      <a:accent3>
        <a:srgbClr val="7AB11F"/>
      </a:accent3>
      <a:accent4>
        <a:srgbClr val="35B914"/>
      </a:accent4>
      <a:accent5>
        <a:srgbClr val="21BA42"/>
      </a:accent5>
      <a:accent6>
        <a:srgbClr val="14B87C"/>
      </a:accent6>
      <a:hlink>
        <a:srgbClr val="5588C6"/>
      </a:hlink>
      <a:folHlink>
        <a:srgbClr val="848484"/>
      </a:folHlink>
    </a:clrScheme>
    <a:fontScheme name="Retrospect">
      <a:majorFont>
        <a:latin typeface="Garamond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98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Garamond</vt:lpstr>
      <vt:lpstr>RetrospectVTI</vt:lpstr>
      <vt:lpstr>Creating 3D Shapes out of 2D Shapes</vt:lpstr>
      <vt:lpstr>1) What 3D shape would the following 2D shapes make?</vt:lpstr>
      <vt:lpstr>2) What 3D shape would the following 2D shapes make?</vt:lpstr>
      <vt:lpstr>3) What 2 2D shapes are found in a cylinder? </vt:lpstr>
      <vt:lpstr>4) What 1 2D shapes are found in a cone? </vt:lpstr>
      <vt:lpstr>If given time play the following game: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3D Shapes out of 2D Shapes</dc:title>
  <dc:creator>Birkmeyer, Jennifer E</dc:creator>
  <cp:lastModifiedBy>Birkmeyer, Jennifer E</cp:lastModifiedBy>
  <cp:revision>2</cp:revision>
  <dcterms:created xsi:type="dcterms:W3CDTF">2020-04-01T13:30:41Z</dcterms:created>
  <dcterms:modified xsi:type="dcterms:W3CDTF">2020-04-01T15:16:15Z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iteId">
    <vt:lpwstr>0cdcb198-8169-4b70-ba9f-da7e3ba700c2</vt:lpwstr>
  </property>
  <property fmtid="{D5CDD505-2E9C-101B-9397-08002B2CF9AE}" pid="4" name="MSIP_Label_0ee3c538-ec52-435f-ae58-017644bd9513_Owner">
    <vt:lpwstr>birkmeyer@fultonschools.org</vt:lpwstr>
  </property>
  <property fmtid="{D5CDD505-2E9C-101B-9397-08002B2CF9AE}" pid="5" name="MSIP_Label_0ee3c538-ec52-435f-ae58-017644bd9513_SetDate">
    <vt:lpwstr>2020-04-01T15:15:26.1047329Z</vt:lpwstr>
  </property>
  <property fmtid="{D5CDD505-2E9C-101B-9397-08002B2CF9AE}" pid="6" name="MSIP_Label_0ee3c538-ec52-435f-ae58-017644bd9513_Name">
    <vt:lpwstr>General</vt:lpwstr>
  </property>
  <property fmtid="{D5CDD505-2E9C-101B-9397-08002B2CF9AE}" pid="7" name="MSIP_Label_0ee3c538-ec52-435f-ae58-017644bd9513_Application">
    <vt:lpwstr>Microsoft Azure Information Protection</vt:lpwstr>
  </property>
  <property fmtid="{D5CDD505-2E9C-101B-9397-08002B2CF9AE}" pid="8" name="MSIP_Label_0ee3c538-ec52-435f-ae58-017644bd9513_Extended_MSFT_Method">
    <vt:lpwstr>Automatic</vt:lpwstr>
  </property>
  <property fmtid="{D5CDD505-2E9C-101B-9397-08002B2CF9AE}" pid="9" name="Sensitivity">
    <vt:lpwstr>General</vt:lpwstr>
  </property>
</Properties>
</file>