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43DE8-B4CC-4B6F-B0AA-3A95729030AA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0657E-86DC-494E-8E8F-02088124C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2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ailyclipart.net/clipart/category/dog-clip-art" TargetMode="External"/><Relationship Id="rId7" Type="http://schemas.openxmlformats.org/officeDocument/2006/relationships/hyperlink" Target="http://www.dailyclipart.net/clipart/rabbit-clip-ar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yellowfangofstarclan.deviantart.com/art/Spottedleaf-the-Medicine-Cat-155330690" TargetMode="External"/><Relationship Id="rId4" Type="http://schemas.openxmlformats.org/officeDocument/2006/relationships/hyperlink" Target="https://creativecommons.org/licenses/by-nd/3.0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://dailyclipart.net/clipart/category/dog-clip-art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d/3.0/"/>
              </a:rPr>
              <a:t>CC BY-ND</a:t>
            </a:r>
            <a:r>
              <a:rPr lang="en-US" sz="1200" dirty="0"/>
              <a:t> (dog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5" tooltip="http://yellowfangofstarclan.deviantart.com/art/Spottedleaf-the-Medicine-Cat-155330690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6" tooltip="https://creativecommons.org/licenses/by-nc-nd/3.0/"/>
              </a:rPr>
              <a:t>CC BY-NC-ND</a:t>
            </a:r>
            <a:r>
              <a:rPr lang="en-US" sz="1200" dirty="0"/>
              <a:t>(Cat drawling)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r>
              <a:rPr lang="en-US" sz="1200" dirty="0">
                <a:hlinkClick r:id="rId7" tooltip="http://www.dailyclipart.net/clipart/rabbit-clip-art/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d/3.0/"/>
              </a:rPr>
              <a:t>CC BY-ND</a:t>
            </a:r>
            <a:r>
              <a:rPr lang="en-US" sz="1200" dirty="0"/>
              <a:t> (Bunny picture)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0657E-86DC-494E-8E8F-02088124CB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2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D7B7-FEDB-44F0-99F2-4C14ED124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2002E-FBE5-4892-A061-1D596D35D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1C9C7-8513-4CA0-87D9-F341C29EE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BBDD3-1774-4278-A315-7AD86DD3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96E32-AE25-48D4-A3E9-A4B8A6EB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D21C-88B0-452F-913F-2ECE444F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D31F7-F8C9-4851-BAA5-C2F55EDFE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4CC82-AD02-4DE5-8300-993641E9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235A1-B876-4239-AC72-112EB6EE1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A51D-D834-409E-BE72-F2AAA4F0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7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A6E094-E089-4542-AFC7-5C48873EC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7B551-D26A-410F-92E4-6B39FD07A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D8CF2-517E-4C85-B84E-0C68FEEE0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D894B-502A-4F5F-92C9-26520B51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322D9-7EB5-44EA-A656-041E08C9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7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24117-6294-4421-9E6E-3A749F3A6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8655F-ACEA-44D1-8785-592C65AF7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4B71A-A1AF-4663-AE68-045148764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2929C-5CE0-493A-BCB3-BAC2331A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3D4BC-B920-4D1D-B37A-65ABABC0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7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4643-1A73-4E86-AB2D-366EF310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C1590-4655-4ADF-8C19-BE07D919E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4F4E7-6870-43FC-8E30-F48338AA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D27BC-03F0-4A23-8867-DC14E660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B1326-75AB-446F-8F49-7F67EF34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6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5A5BE-CEFC-44DA-A1CA-66520F4E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E7EE3-795B-4F50-9B70-30F4FDE2B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BB4D8-FB4C-4DB0-905D-BE245475F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66B6F-BED5-43B9-8EF7-6BF4E8D57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29E26-9225-40C7-981D-6BB4E6E4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E5E40-4625-4320-B8A9-72EEE3778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69A9-8935-417C-ABD5-6757E3BD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CC116-5E34-41D2-BCB0-C8EBE0D75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7B80C-38FD-4E3F-A5DF-241B16051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2D8076-8F5A-424F-947C-784245255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1C5BD-C7AF-4975-9B61-37A1089F9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5DFE36-DD54-4FD5-B7D5-1F63E718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30D88-DA42-4469-8660-815C7CE2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124DD8-85F7-41C4-8F20-24C7B681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8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55379-5D49-4C82-8945-DEA7990A6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C45E5-8D3A-4F20-84D9-D0FC3B6B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D7496-8E78-46E2-8BC5-3461670B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35DC8-268A-40AD-BB0A-B9E56A58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F9F18-3DF9-4465-B67E-209044E2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279FF-B1A6-4D4C-8FC3-E5D16842F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FB370-C474-411A-9C9F-01260F0D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8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1F6E-8A58-4332-AB71-C4202F64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CC2C8-A721-496B-B569-5B5BB8D9D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57A01-9559-43BC-A36E-954F28704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F18EE-A0A6-404B-90EC-22CCBDCBD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E08B8-4AC4-47FA-B04E-8BCCF324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AA3C-C90A-47E4-943E-8430AD94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7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2D4-59A4-453E-83FA-70CE6A4B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DFEA8-6F80-4FD4-A2E7-CC6F942C8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E941A-1692-493B-A88B-116E618FC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0BAC9-088E-4D27-90FE-F74446C5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B4DB-0344-47F7-B6E0-B03CE4D3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AE319-6B1E-4B44-BD72-1199C2DA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C25C1A-1335-431F-96C0-3801BE40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5BA5F-450B-4812-B12F-B4C800A8A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1D281-FD23-4799-A42A-49BBC80AD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A018-6F1E-4E45-9CDD-41C067BFA02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76039-2058-41AC-BBE1-1E29EFC5D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8D5AD-E898-43E6-9BAC-C05299305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2810-B067-46DD-A5EF-0B2F1DFFD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0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ailyclipart.net/clipart/rabbit-clip-art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ellowfangofstarclan.deviantart.com/art/Spottedleaf-the-Medicine-Cat-155330690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://dailyclipart.net/clipart/category/dog-clip-ar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DFDD5-EDF7-4B13-907F-73CCCC227F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Pictograph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D4BCD-FF40-4072-B341-088AC1BD0D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9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CF2C5F-DEF7-4BA8-B2F7-1A64647B7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0179"/>
              </p:ext>
            </p:extLst>
          </p:nvPr>
        </p:nvGraphicFramePr>
        <p:xfrm>
          <a:off x="2147299" y="1582221"/>
          <a:ext cx="5866544" cy="3133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3272">
                  <a:extLst>
                    <a:ext uri="{9D8B030D-6E8A-4147-A177-3AD203B41FA5}">
                      <a16:colId xmlns:a16="http://schemas.microsoft.com/office/drawing/2014/main" val="137370789"/>
                    </a:ext>
                  </a:extLst>
                </a:gridCol>
                <a:gridCol w="2933272">
                  <a:extLst>
                    <a:ext uri="{9D8B030D-6E8A-4147-A177-3AD203B41FA5}">
                      <a16:colId xmlns:a16="http://schemas.microsoft.com/office/drawing/2014/main" val="3582601328"/>
                    </a:ext>
                  </a:extLst>
                </a:gridCol>
              </a:tblGrid>
              <a:tr h="78340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</a:rPr>
                        <a:t>Favorite Animal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841419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Dogs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3301785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8559865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Bunnies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87412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44CCCD1-A2C5-4906-8F30-09C9891EA2DB}"/>
              </a:ext>
            </a:extLst>
          </p:cNvPr>
          <p:cNvSpPr txBox="1"/>
          <p:nvPr/>
        </p:nvSpPr>
        <p:spPr>
          <a:xfrm>
            <a:off x="2568539" y="606175"/>
            <a:ext cx="577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Data</a:t>
            </a:r>
          </a:p>
        </p:txBody>
      </p:sp>
    </p:spTree>
    <p:extLst>
      <p:ext uri="{BB962C8B-B14F-4D97-AF65-F5344CB8AC3E}">
        <p14:creationId xmlns:p14="http://schemas.microsoft.com/office/powerpoint/2010/main" val="113059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3052C-3467-47B5-A3F3-524B9D47226A}"/>
              </a:ext>
            </a:extLst>
          </p:cNvPr>
          <p:cNvSpPr/>
          <p:nvPr/>
        </p:nvSpPr>
        <p:spPr>
          <a:xfrm>
            <a:off x="2811695" y="1035645"/>
            <a:ext cx="6096000" cy="7181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755"/>
              </a:spcBef>
              <a:tabLst>
                <a:tab pos="0" algn="l"/>
              </a:tabLst>
            </a:pPr>
            <a:r>
              <a:rPr lang="en-US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____</a:t>
            </a:r>
            <a:r>
              <a:rPr lang="en-US" dirty="0">
                <a:highlight>
                  <a:srgbClr val="FFFF00"/>
                </a:highlight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Favorite Animals</a:t>
            </a:r>
            <a:r>
              <a:rPr lang="en-US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______________________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13410" marR="0">
              <a:spcBef>
                <a:spcPts val="755"/>
              </a:spcBef>
              <a:spcAft>
                <a:spcPts val="0"/>
              </a:spcAft>
              <a:tabLst>
                <a:tab pos="614045" algn="l"/>
              </a:tabLst>
            </a:pPr>
            <a:r>
              <a:rPr lang="en-US" sz="160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				        	      (Title)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4F1D4F-85DF-4F88-9A83-6CE91B3C0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765770"/>
              </p:ext>
            </p:extLst>
          </p:nvPr>
        </p:nvGraphicFramePr>
        <p:xfrm>
          <a:off x="2811695" y="1890445"/>
          <a:ext cx="6640530" cy="4695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3510">
                  <a:extLst>
                    <a:ext uri="{9D8B030D-6E8A-4147-A177-3AD203B41FA5}">
                      <a16:colId xmlns:a16="http://schemas.microsoft.com/office/drawing/2014/main" val="982287735"/>
                    </a:ext>
                  </a:extLst>
                </a:gridCol>
                <a:gridCol w="2213510">
                  <a:extLst>
                    <a:ext uri="{9D8B030D-6E8A-4147-A177-3AD203B41FA5}">
                      <a16:colId xmlns:a16="http://schemas.microsoft.com/office/drawing/2014/main" val="3742667204"/>
                    </a:ext>
                  </a:extLst>
                </a:gridCol>
                <a:gridCol w="2213510">
                  <a:extLst>
                    <a:ext uri="{9D8B030D-6E8A-4147-A177-3AD203B41FA5}">
                      <a16:colId xmlns:a16="http://schemas.microsoft.com/office/drawing/2014/main" val="830997193"/>
                    </a:ext>
                  </a:extLst>
                </a:gridCol>
              </a:tblGrid>
              <a:tr h="3474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7160646"/>
                  </a:ext>
                </a:extLst>
              </a:tr>
              <a:tr h="6105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Dogs</a:t>
                      </a:r>
                      <a:r>
                        <a:rPr lang="en-US" sz="14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 baseline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Cats </a:t>
                      </a:r>
                      <a:endParaRPr lang="en-US" sz="1800" baseline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Bunnies</a:t>
                      </a:r>
                      <a:endParaRPr lang="en-US" sz="1800" baseline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029828"/>
                  </a:ext>
                </a:extLst>
              </a:tr>
              <a:tr h="61051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</a:rPr>
                        <a:t>Key __</a:t>
                      </a:r>
                      <a:r>
                        <a:rPr lang="en-US" sz="14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 Animal Picture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</a:rPr>
                        <a:t>____ = 1 vote</a:t>
                      </a:r>
                      <a:endParaRPr lang="en-US" sz="1400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09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BD0CFE9-CD51-4CFB-B374-F4D7CD9F17A1}"/>
              </a:ext>
            </a:extLst>
          </p:cNvPr>
          <p:cNvSpPr txBox="1"/>
          <p:nvPr/>
        </p:nvSpPr>
        <p:spPr>
          <a:xfrm>
            <a:off x="3208961" y="159520"/>
            <a:ext cx="577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How to Use the Data to Create a Pictograph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2101BD-94C4-4C4B-B28B-9F2ADC60D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8190" y="4685956"/>
            <a:ext cx="822287" cy="631226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5D04EBF9-5CA5-472B-97FB-404F9AF93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8189" y="3986403"/>
            <a:ext cx="822287" cy="631226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D4C6662-E16B-4536-B928-0A217BE15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8188" y="3286850"/>
            <a:ext cx="822287" cy="631226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1FD0E969-4F4A-44AC-8DCF-05CEB7CAF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8188" y="2621461"/>
            <a:ext cx="822287" cy="631226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00520B-1FC7-4CA0-B9B7-D928C2484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8187" y="1955982"/>
            <a:ext cx="822287" cy="631226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54BAC92-190C-4805-92D9-9B35FEA769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603312" y="4685956"/>
            <a:ext cx="985376" cy="631226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4C8DD7-AF90-4C78-8ECD-F26C67E341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603311" y="3986403"/>
            <a:ext cx="985376" cy="631226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5CFC8C78-F38E-415D-8A42-984932857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603311" y="3324363"/>
            <a:ext cx="985376" cy="631226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AD726F-C8FF-4FEA-B83F-464DA1DED5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603311" y="2621461"/>
            <a:ext cx="985376" cy="631226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B4E771-3826-46D3-B4F0-FB1EE925E9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714572" y="4685956"/>
            <a:ext cx="985376" cy="631226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1F5F1D-5313-4A8E-89A3-333155EF79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714572" y="3986403"/>
            <a:ext cx="985376" cy="63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2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4C7-74E7-4C3C-9568-8D64E7FF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you try with the data below. You can either use PowerPoint, </a:t>
            </a:r>
            <a:r>
              <a:rPr lang="en-US" dirty="0" err="1"/>
              <a:t>SeeSaw</a:t>
            </a:r>
            <a:r>
              <a:rPr lang="en-US" dirty="0"/>
              <a:t>, or draw the animals on a piece of paper.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37AF75-E24D-46FD-8B99-A880DA913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9349"/>
              </p:ext>
            </p:extLst>
          </p:nvPr>
        </p:nvGraphicFramePr>
        <p:xfrm>
          <a:off x="2521872" y="2452554"/>
          <a:ext cx="5866544" cy="3133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3272">
                  <a:extLst>
                    <a:ext uri="{9D8B030D-6E8A-4147-A177-3AD203B41FA5}">
                      <a16:colId xmlns:a16="http://schemas.microsoft.com/office/drawing/2014/main" val="137370789"/>
                    </a:ext>
                  </a:extLst>
                </a:gridCol>
                <a:gridCol w="2933272">
                  <a:extLst>
                    <a:ext uri="{9D8B030D-6E8A-4147-A177-3AD203B41FA5}">
                      <a16:colId xmlns:a16="http://schemas.microsoft.com/office/drawing/2014/main" val="3582601328"/>
                    </a:ext>
                  </a:extLst>
                </a:gridCol>
              </a:tblGrid>
              <a:tr h="78340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</a:rPr>
                        <a:t>Favorite Animal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841419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Birds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3301785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Snakes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8559865"/>
                  </a:ext>
                </a:extLst>
              </a:tr>
              <a:tr h="783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Wolves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87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34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131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Pictograph</vt:lpstr>
      <vt:lpstr>PowerPoint Presentation</vt:lpstr>
      <vt:lpstr>PowerPoint Presentation</vt:lpstr>
      <vt:lpstr>Now you try with the data below. You can either use PowerPoint, SeeSaw, or draw the animals on a piece of paper.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Pictograph</dc:title>
  <dc:creator>Birkmeyer, Jennifer E</dc:creator>
  <cp:lastModifiedBy>Birkmeyer, Jennifer E</cp:lastModifiedBy>
  <cp:revision>2</cp:revision>
  <dcterms:created xsi:type="dcterms:W3CDTF">2020-03-18T17:10:05Z</dcterms:created>
  <dcterms:modified xsi:type="dcterms:W3CDTF">2020-03-18T17:26:26Z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2020-03-18T17:25:23.4784468Z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</Properties>
</file>